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6"/>
  </p:sldMasterIdLst>
  <p:notesMasterIdLst>
    <p:notesMasterId r:id="rId15"/>
  </p:notesMasterIdLst>
  <p:handoutMasterIdLst>
    <p:handoutMasterId r:id="rId16"/>
  </p:handoutMasterIdLst>
  <p:sldIdLst>
    <p:sldId id="470" r:id="rId7"/>
    <p:sldId id="545" r:id="rId8"/>
    <p:sldId id="474" r:id="rId9"/>
    <p:sldId id="546" r:id="rId10"/>
    <p:sldId id="547" r:id="rId11"/>
    <p:sldId id="548" r:id="rId12"/>
    <p:sldId id="471" r:id="rId13"/>
    <p:sldId id="486" r:id="rId14"/>
  </p:sldIdLst>
  <p:sldSz cx="9144000" cy="5143500" type="screen16x9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9">
          <p15:clr>
            <a:srgbClr val="A4A3A4"/>
          </p15:clr>
        </p15:guide>
        <p15:guide id="2" orient="horz" pos="696">
          <p15:clr>
            <a:srgbClr val="A4A3A4"/>
          </p15:clr>
        </p15:guide>
        <p15:guide id="3" orient="horz" pos="926">
          <p15:clr>
            <a:srgbClr val="A4A3A4"/>
          </p15:clr>
        </p15:guide>
        <p15:guide id="4" orient="horz" pos="2657">
          <p15:clr>
            <a:srgbClr val="A4A3A4"/>
          </p15:clr>
        </p15:guide>
        <p15:guide id="5" orient="horz" pos="232">
          <p15:clr>
            <a:srgbClr val="A4A3A4"/>
          </p15:clr>
        </p15:guide>
        <p15:guide id="6" orient="horz" pos="487">
          <p15:clr>
            <a:srgbClr val="A4A3A4"/>
          </p15:clr>
        </p15:guide>
        <p15:guide id="7" pos="241">
          <p15:clr>
            <a:srgbClr val="A4A3A4"/>
          </p15:clr>
        </p15:guide>
        <p15:guide id="8" orient="horz">
          <p15:clr>
            <a:srgbClr val="A4A3A4"/>
          </p15:clr>
        </p15:guide>
        <p15:guide id="9" orient="horz" pos="1337">
          <p15:clr>
            <a:srgbClr val="A4A3A4"/>
          </p15:clr>
        </p15:guide>
        <p15:guide id="10" orient="horz" pos="2653">
          <p15:clr>
            <a:srgbClr val="A4A3A4"/>
          </p15:clr>
        </p15:guide>
        <p15:guide id="11" orient="horz" pos="467">
          <p15:clr>
            <a:srgbClr val="A4A3A4"/>
          </p15:clr>
        </p15:guide>
        <p15:guide id="12" orient="horz" pos="3064">
          <p15:clr>
            <a:srgbClr val="A4A3A4"/>
          </p15:clr>
        </p15:guide>
        <p15:guide id="13" orient="horz" pos="845">
          <p15:clr>
            <a:srgbClr val="A4A3A4"/>
          </p15:clr>
        </p15:guide>
        <p15:guide id="14" orient="horz" pos="1492">
          <p15:clr>
            <a:srgbClr val="A4A3A4"/>
          </p15:clr>
        </p15:guide>
        <p15:guide id="15" orient="horz" pos="2339">
          <p15:clr>
            <a:srgbClr val="A4A3A4"/>
          </p15:clr>
        </p15:guide>
        <p15:guide id="16" orient="horz" pos="2848">
          <p15:clr>
            <a:srgbClr val="A4A3A4"/>
          </p15:clr>
        </p15:guide>
        <p15:guide id="17" orient="horz" pos="3239">
          <p15:clr>
            <a:srgbClr val="A4A3A4"/>
          </p15:clr>
        </p15:guide>
        <p15:guide id="18" orient="horz" pos="3149">
          <p15:clr>
            <a:srgbClr val="A4A3A4"/>
          </p15:clr>
        </p15:guide>
        <p15:guide id="19" orient="horz" pos="1037">
          <p15:clr>
            <a:srgbClr val="A4A3A4"/>
          </p15:clr>
        </p15:guide>
        <p15:guide id="20" pos="5759">
          <p15:clr>
            <a:srgbClr val="A4A3A4"/>
          </p15:clr>
        </p15:guide>
        <p15:guide id="21">
          <p15:clr>
            <a:srgbClr val="A4A3A4"/>
          </p15:clr>
        </p15:guide>
        <p15:guide id="22" pos="2880">
          <p15:clr>
            <a:srgbClr val="A4A3A4"/>
          </p15:clr>
        </p15:guide>
        <p15:guide id="23" pos="3312">
          <p15:clr>
            <a:srgbClr val="A4A3A4"/>
          </p15:clr>
        </p15:guide>
        <p15:guide id="24" pos="246">
          <p15:clr>
            <a:srgbClr val="A4A3A4"/>
          </p15:clr>
        </p15:guide>
        <p15:guide id="25" pos="5513">
          <p15:clr>
            <a:srgbClr val="A4A3A4"/>
          </p15:clr>
        </p15:guide>
        <p15:guide id="26" pos="4182">
          <p15:clr>
            <a:srgbClr val="A4A3A4"/>
          </p15:clr>
        </p15:guide>
        <p15:guide id="27" pos="1518">
          <p15:clr>
            <a:srgbClr val="A4A3A4"/>
          </p15:clr>
        </p15:guide>
        <p15:guide id="28" pos="37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5F1"/>
    <a:srgbClr val="FF0066"/>
    <a:srgbClr val="981D97"/>
    <a:srgbClr val="007FA3"/>
    <a:srgbClr val="8C8D8D"/>
    <a:srgbClr val="F1F2F2"/>
    <a:srgbClr val="898989"/>
    <a:srgbClr val="FFFFFF"/>
    <a:srgbClr val="888A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0854" autoAdjust="0"/>
  </p:normalViewPr>
  <p:slideViewPr>
    <p:cSldViewPr snapToGrid="0" snapToObjects="1" showGuides="1">
      <p:cViewPr varScale="1">
        <p:scale>
          <a:sx n="96" d="100"/>
          <a:sy n="96" d="100"/>
        </p:scale>
        <p:origin x="576" y="78"/>
      </p:cViewPr>
      <p:guideLst>
        <p:guide orient="horz" pos="2889"/>
        <p:guide orient="horz" pos="696"/>
        <p:guide orient="horz" pos="926"/>
        <p:guide orient="horz" pos="2657"/>
        <p:guide orient="horz" pos="232"/>
        <p:guide orient="horz" pos="487"/>
        <p:guide pos="241"/>
        <p:guide orient="horz"/>
        <p:guide orient="horz" pos="1337"/>
        <p:guide orient="horz" pos="2653"/>
        <p:guide orient="horz" pos="467"/>
        <p:guide orient="horz" pos="3064"/>
        <p:guide orient="horz" pos="845"/>
        <p:guide orient="horz" pos="1492"/>
        <p:guide orient="horz" pos="2339"/>
        <p:guide orient="horz" pos="2848"/>
        <p:guide orient="horz" pos="3239"/>
        <p:guide orient="horz" pos="3149"/>
        <p:guide orient="horz" pos="1037"/>
        <p:guide pos="5759"/>
        <p:guide/>
        <p:guide pos="2880"/>
        <p:guide pos="3312"/>
        <p:guide pos="246"/>
        <p:guide pos="5513"/>
        <p:guide pos="4182"/>
        <p:guide pos="1518"/>
        <p:guide pos="3708"/>
      </p:guideLst>
    </p:cSldViewPr>
  </p:slideViewPr>
  <p:outlineViewPr>
    <p:cViewPr>
      <p:scale>
        <a:sx n="33" d="100"/>
        <a:sy n="33" d="100"/>
      </p:scale>
      <p:origin x="0" y="1375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84" d="100"/>
          <a:sy n="84" d="100"/>
        </p:scale>
        <p:origin x="3828" y="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5" Type="http://schemas.openxmlformats.org/officeDocument/2006/relationships/customXml" Target="../customXml/item5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993E57-F06E-2343-8505-8306C931B374}" type="datetimeFigureOut">
              <a:rPr lang="en-US" smtClean="0"/>
              <a:pPr/>
              <a:t>11/25/2019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0BA0C0-C469-224C-A13F-1126ACE849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6766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71FE8-551B-41D8-8E66-7D01683EE4D2}" type="datetimeFigureOut">
              <a:rPr lang="fi-FI" smtClean="0"/>
              <a:pPr/>
              <a:t>25.11.2019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65BE45-5FCE-418C-8A7C-9AF791EA8C88}" type="slidenum">
              <a:rPr lang="fi-FI" smtClean="0"/>
              <a:pPr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529411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15EA37A-A1F0-409C-B851-F3DCE2A609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308" y="291516"/>
            <a:ext cx="1037554" cy="4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644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88313" y="1371600"/>
            <a:ext cx="4097192" cy="32539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/>
          </p:nvPr>
        </p:nvSpPr>
        <p:spPr>
          <a:xfrm>
            <a:off x="4633577" y="1371600"/>
            <a:ext cx="4096800" cy="32539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3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7490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78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63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5403"/>
            <a:ext cx="8361362" cy="513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279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096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2112" y="1241824"/>
            <a:ext cx="4068000" cy="338375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4691008" y="1241823"/>
            <a:ext cx="4052750" cy="33837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8DC63F"/>
              </a:buClr>
              <a:buSzTx/>
              <a:buFont typeface="Calibri" panose="020F0502020204030204" pitchFamily="34" charset="0"/>
              <a:buNone/>
              <a:tabLst/>
              <a:defRPr/>
            </a:lvl1pPr>
          </a:lstStyle>
          <a:p>
            <a:r>
              <a:rPr lang="fi-FI" dirty="0"/>
              <a:t>Click icon to add picture</a:t>
            </a:r>
            <a:br>
              <a:rPr lang="fi-FI" dirty="0"/>
            </a:br>
            <a:br>
              <a:rPr lang="fi-FI" dirty="0"/>
            </a:br>
            <a:r>
              <a:rPr lang="en-US" cap="none" baseline="0" dirty="0"/>
              <a:t>Go to the speaker notes of this slide for instructions on how to add pictures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57693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88EB4CA-4AA0-454B-9AC4-F89332AEE1D5}"/>
              </a:ext>
            </a:extLst>
          </p:cNvPr>
          <p:cNvSpPr txBox="1"/>
          <p:nvPr userDrawn="1"/>
        </p:nvSpPr>
        <p:spPr>
          <a:xfrm>
            <a:off x="139468" y="4782845"/>
            <a:ext cx="6588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>
                <a:solidFill>
                  <a:schemeClr val="tx1"/>
                </a:solidFill>
              </a:rPr>
              <a:t>©2019 FIS and/or its subsidiaries. All Rights Reserved.</a:t>
            </a:r>
            <a:r>
              <a:rPr lang="en-US" sz="800" b="0" i="0" baseline="0" dirty="0">
                <a:solidFill>
                  <a:schemeClr val="tx1"/>
                </a:solidFill>
              </a:rPr>
              <a:t> </a:t>
            </a:r>
            <a:r>
              <a:rPr lang="en-US" sz="800" b="0" i="0" dirty="0">
                <a:solidFill>
                  <a:schemeClr val="tx1"/>
                </a:solidFill>
                <a:cs typeface="Arial"/>
              </a:rPr>
              <a:t>FIS confidential and proprietary information.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BAA557-E5CE-49FE-AD47-FCC82C665B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8419" y="2143492"/>
            <a:ext cx="1927163" cy="8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61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B8F72E-8BD8-4870-9A96-39F944C4E9AB}"/>
              </a:ext>
            </a:extLst>
          </p:cNvPr>
          <p:cNvSpPr/>
          <p:nvPr userDrawn="1"/>
        </p:nvSpPr>
        <p:spPr bwMode="ltGray">
          <a:xfrm>
            <a:off x="0" y="1058059"/>
            <a:ext cx="3044952" cy="1816168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22FA13-40E5-4038-B08A-D0079301B18E}"/>
              </a:ext>
            </a:extLst>
          </p:cNvPr>
          <p:cNvSpPr/>
          <p:nvPr userDrawn="1"/>
        </p:nvSpPr>
        <p:spPr bwMode="ltGray">
          <a:xfrm>
            <a:off x="3049524" y="2871835"/>
            <a:ext cx="3044952" cy="1823787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1EED13-E751-4EA1-AA4B-153601689933}"/>
              </a:ext>
            </a:extLst>
          </p:cNvPr>
          <p:cNvSpPr/>
          <p:nvPr userDrawn="1"/>
        </p:nvSpPr>
        <p:spPr bwMode="ltGray">
          <a:xfrm>
            <a:off x="6099049" y="1058059"/>
            <a:ext cx="3044952" cy="1816168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2D8F4FD-8926-46ED-8D91-D20263125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816" y="2125439"/>
            <a:ext cx="2727318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06ED07A-C7B5-4DD6-A7CB-A2EC4810812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63642" y="2125439"/>
            <a:ext cx="2724912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5514FB1B-8314-40B1-B683-85EC4E61F98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09544" y="2125439"/>
            <a:ext cx="2724912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984D0D5-DEF4-4F05-95A5-0461B6BB115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3642" y="3942506"/>
            <a:ext cx="2724912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0691E6F1-2137-4CF5-B843-ED864F27822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209544" y="3942506"/>
            <a:ext cx="2724912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4130BA57-3A10-4AA0-9B39-E475029419E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58816" y="3942506"/>
            <a:ext cx="2727318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C470DEBA-0873-48D6-8127-F1B793A376B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58816" y="1337135"/>
            <a:ext cx="2727318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62A82822-01BE-4B60-A2DC-4F894471573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209544" y="1337135"/>
            <a:ext cx="2724912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0505C07-347D-448D-BDBA-F9E6E37FA04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263642" y="1337135"/>
            <a:ext cx="2724912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7F0ADCFA-0E37-4E72-A92B-802E2F76B9E9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209544" y="3158874"/>
            <a:ext cx="2724912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E9D2949D-45F2-4FC7-83B9-580E9D7DE66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61458" y="3158874"/>
            <a:ext cx="2727318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EC0184F9-6484-45EA-8221-D2ADAA67BE1D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263642" y="3158874"/>
            <a:ext cx="2724912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343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A58602E-BBCB-48DF-99EE-078786C47972}"/>
              </a:ext>
            </a:extLst>
          </p:cNvPr>
          <p:cNvSpPr/>
          <p:nvPr userDrawn="1"/>
        </p:nvSpPr>
        <p:spPr bwMode="ltGray">
          <a:xfrm>
            <a:off x="0" y="1118454"/>
            <a:ext cx="1828800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FB0C30-B683-45E3-850D-7BE22CE7C097}"/>
              </a:ext>
            </a:extLst>
          </p:cNvPr>
          <p:cNvSpPr/>
          <p:nvPr userDrawn="1"/>
        </p:nvSpPr>
        <p:spPr bwMode="ltGray">
          <a:xfrm>
            <a:off x="3654136" y="1118454"/>
            <a:ext cx="1828800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E4872A-3124-4E10-BDD2-546F034FDA70}"/>
              </a:ext>
            </a:extLst>
          </p:cNvPr>
          <p:cNvSpPr/>
          <p:nvPr userDrawn="1"/>
        </p:nvSpPr>
        <p:spPr bwMode="ltGray">
          <a:xfrm>
            <a:off x="7302405" y="1118454"/>
            <a:ext cx="1838131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ECCB1E9-0C00-40FF-A39C-E20EC0310787}"/>
              </a:ext>
            </a:extLst>
          </p:cNvPr>
          <p:cNvSpPr/>
          <p:nvPr userDrawn="1"/>
        </p:nvSpPr>
        <p:spPr bwMode="ltGray">
          <a:xfrm>
            <a:off x="1824062" y="2869530"/>
            <a:ext cx="1828800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A56E3E-3DF0-4903-B77C-E0E91E669682}"/>
              </a:ext>
            </a:extLst>
          </p:cNvPr>
          <p:cNvSpPr/>
          <p:nvPr userDrawn="1"/>
        </p:nvSpPr>
        <p:spPr bwMode="ltGray">
          <a:xfrm>
            <a:off x="5473605" y="2869530"/>
            <a:ext cx="1828800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F4093F-C7E2-4081-B7DE-F1C484860368}"/>
              </a:ext>
            </a:extLst>
          </p:cNvPr>
          <p:cNvSpPr/>
          <p:nvPr userDrawn="1"/>
        </p:nvSpPr>
        <p:spPr>
          <a:xfrm>
            <a:off x="7302405" y="2832953"/>
            <a:ext cx="1838131" cy="17096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08689FF4-41FB-461B-8FAB-B51AC8F329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567" y="133756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AF64701-46A3-4B5B-ADF5-4A9BB90BD6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00440" y="133756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6AD7556A-C724-4F8E-9702-61BFD594B1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54805" y="1337561"/>
            <a:ext cx="1533331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58F8CE21-919F-4707-AD2C-7F48DB9ABA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70366" y="309083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DDE5E97C-30A6-4B33-B978-105A0EE9A16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24198" y="309083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563923C1-A0D9-44C8-8F6F-32526E7F7A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70366" y="133756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D2D4CA5C-3495-4C2C-8E9A-16CFB3F6BC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24198" y="133756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BB84D64E-61DA-4CC5-80B8-4648F13AFD4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00440" y="309083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3FBA56D4-C208-4129-948E-11AF074F4D7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54805" y="3090831"/>
            <a:ext cx="1533331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6907C351-9ABB-4D00-98D7-C8EEE45DEA1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1567" y="309083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14381072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8D3A2F-91E7-466F-B735-D49123052215}"/>
              </a:ext>
            </a:extLst>
          </p:cNvPr>
          <p:cNvSpPr/>
          <p:nvPr userDrawn="1"/>
        </p:nvSpPr>
        <p:spPr bwMode="ltGray">
          <a:xfrm>
            <a:off x="0" y="974817"/>
            <a:ext cx="1828800" cy="2234377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CA128E-575E-4E48-A2BD-A2D6837FFE9C}"/>
              </a:ext>
            </a:extLst>
          </p:cNvPr>
          <p:cNvSpPr/>
          <p:nvPr userDrawn="1"/>
        </p:nvSpPr>
        <p:spPr bwMode="ltGray">
          <a:xfrm>
            <a:off x="3657600" y="974817"/>
            <a:ext cx="1828800" cy="2234377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391657-195D-46FE-80AB-C9D04B47D1BF}"/>
              </a:ext>
            </a:extLst>
          </p:cNvPr>
          <p:cNvSpPr/>
          <p:nvPr userDrawn="1"/>
        </p:nvSpPr>
        <p:spPr bwMode="ltGray">
          <a:xfrm>
            <a:off x="7315200" y="974817"/>
            <a:ext cx="1828800" cy="2234377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7665E5-8F06-4576-A118-058A30607939}"/>
              </a:ext>
            </a:extLst>
          </p:cNvPr>
          <p:cNvSpPr/>
          <p:nvPr userDrawn="1"/>
        </p:nvSpPr>
        <p:spPr bwMode="ltGray">
          <a:xfrm>
            <a:off x="0" y="3222038"/>
            <a:ext cx="9144000" cy="14240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ED8F16E-47DB-4062-BC8A-FC8460EC2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304" y="1153649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C353966-E92D-4F39-A274-65656295D0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03904" y="1153649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9E2B2D0B-832D-4E0E-A99F-ABB4468433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1504" y="1153649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2A90B2AC-615F-4025-BC55-96931C68AAB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75104" y="1154681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A5F97208-2C9C-4CCE-ABFF-912655E3EB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32704" y="1154681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BC22221-E09A-4164-8C8E-FA38BBE6CBD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10766" y="3324542"/>
            <a:ext cx="8322468" cy="1180908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0135518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0880C9-185E-4D88-A88F-175FF8B7B830}"/>
              </a:ext>
            </a:extLst>
          </p:cNvPr>
          <p:cNvSpPr/>
          <p:nvPr userDrawn="1"/>
        </p:nvSpPr>
        <p:spPr bwMode="ltGray">
          <a:xfrm>
            <a:off x="-8819" y="1127400"/>
            <a:ext cx="2286000" cy="3547661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626813-6429-405A-94A1-86E5569A2C80}"/>
              </a:ext>
            </a:extLst>
          </p:cNvPr>
          <p:cNvSpPr/>
          <p:nvPr userDrawn="1"/>
        </p:nvSpPr>
        <p:spPr bwMode="ltGray">
          <a:xfrm>
            <a:off x="4563181" y="1127400"/>
            <a:ext cx="2286000" cy="3547661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D0EE129-9A79-4713-843A-E53E070DB7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9679" y="3069903"/>
            <a:ext cx="1920240" cy="1396462"/>
          </a:xfrm>
        </p:spPr>
        <p:txBody>
          <a:bodyPr tIns="0" rIns="0" bIns="0"/>
          <a:lstStyle>
            <a:lvl1pPr marL="0" indent="0">
              <a:buNone/>
              <a:defRPr sz="1100" b="0" i="0">
                <a:solidFill>
                  <a:schemeClr val="accent2"/>
                </a:solidFill>
                <a:latin typeface="+mj-lt"/>
                <a:cs typeface="Arial"/>
              </a:defRPr>
            </a:lvl1pPr>
            <a:lvl2pPr marL="228600" indent="0">
              <a:buNone/>
              <a:defRPr sz="1400">
                <a:solidFill>
                  <a:schemeClr val="bg1"/>
                </a:solidFill>
              </a:defRPr>
            </a:lvl2pPr>
            <a:lvl3pPr marL="457200" indent="0">
              <a:buNone/>
              <a:defRPr sz="1200">
                <a:solidFill>
                  <a:schemeClr val="bg1"/>
                </a:solidFill>
              </a:defRPr>
            </a:lvl3pPr>
            <a:lvl4pPr marL="685800" indent="0">
              <a:buNone/>
              <a:defRPr sz="1100">
                <a:solidFill>
                  <a:schemeClr val="bg1"/>
                </a:solidFill>
              </a:defRPr>
            </a:lvl4pPr>
            <a:lvl5pPr marL="914400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FE4881F3-5AA1-464E-9135-190BFCA8EC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55038" y="3069902"/>
            <a:ext cx="1920240" cy="1396461"/>
          </a:xfrm>
        </p:spPr>
        <p:txBody>
          <a:bodyPr tIns="0" rIns="0" bIns="0"/>
          <a:lstStyle>
            <a:lvl1pPr marL="0" indent="0">
              <a:buNone/>
              <a:defRPr sz="1100" b="0" i="0">
                <a:solidFill>
                  <a:schemeClr val="accent2"/>
                </a:solidFill>
                <a:latin typeface="+mj-lt"/>
                <a:cs typeface="Arial"/>
              </a:defRPr>
            </a:lvl1pPr>
            <a:lvl2pPr marL="228600" indent="0">
              <a:buNone/>
              <a:defRPr sz="1400">
                <a:solidFill>
                  <a:schemeClr val="bg1"/>
                </a:solidFill>
              </a:defRPr>
            </a:lvl2pPr>
            <a:lvl3pPr marL="457200" indent="0">
              <a:buNone/>
              <a:defRPr sz="1200">
                <a:solidFill>
                  <a:schemeClr val="bg1"/>
                </a:solidFill>
              </a:defRPr>
            </a:lvl3pPr>
            <a:lvl4pPr marL="685800" indent="0">
              <a:buNone/>
              <a:defRPr sz="1100">
                <a:solidFill>
                  <a:schemeClr val="bg1"/>
                </a:solidFill>
              </a:defRPr>
            </a:lvl4pPr>
            <a:lvl5pPr marL="914400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C2D9B90-B133-4CF7-A1CA-DBA3B58DD6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42187" y="3069902"/>
            <a:ext cx="1920240" cy="1396461"/>
          </a:xfrm>
        </p:spPr>
        <p:txBody>
          <a:bodyPr tIns="0" rIns="0" bIns="0"/>
          <a:lstStyle>
            <a:lvl1pPr marL="0" indent="0">
              <a:buNone/>
              <a:defRPr sz="1100" b="0" i="0">
                <a:solidFill>
                  <a:schemeClr val="accent2"/>
                </a:solidFill>
                <a:latin typeface="+mj-lt"/>
                <a:cs typeface="Arial"/>
              </a:defRPr>
            </a:lvl1pPr>
            <a:lvl2pPr marL="228600" indent="0">
              <a:buNone/>
              <a:defRPr sz="1400">
                <a:solidFill>
                  <a:schemeClr val="bg1"/>
                </a:solidFill>
              </a:defRPr>
            </a:lvl2pPr>
            <a:lvl3pPr marL="457200" indent="0">
              <a:buNone/>
              <a:defRPr sz="1200">
                <a:solidFill>
                  <a:schemeClr val="bg1"/>
                </a:solidFill>
              </a:defRPr>
            </a:lvl3pPr>
            <a:lvl4pPr marL="685800" indent="0">
              <a:buNone/>
              <a:defRPr sz="1100">
                <a:solidFill>
                  <a:schemeClr val="bg1"/>
                </a:solidFill>
              </a:defRPr>
            </a:lvl4pPr>
            <a:lvl5pPr marL="914400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AF9E015-A047-4E97-895B-6CCED96E5E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1342" y="3069902"/>
            <a:ext cx="1920240" cy="1396461"/>
          </a:xfrm>
        </p:spPr>
        <p:txBody>
          <a:bodyPr tIns="0" rIns="0" bIns="0"/>
          <a:lstStyle>
            <a:lvl1pPr marL="0" indent="0">
              <a:buNone/>
              <a:defRPr sz="1100" b="0" i="0">
                <a:solidFill>
                  <a:schemeClr val="accent2"/>
                </a:solidFill>
                <a:latin typeface="+mj-lt"/>
                <a:cs typeface="Arial"/>
              </a:defRPr>
            </a:lvl1pPr>
            <a:lvl2pPr marL="228600" indent="0">
              <a:buNone/>
              <a:defRPr sz="1400">
                <a:solidFill>
                  <a:schemeClr val="bg1"/>
                </a:solidFill>
              </a:defRPr>
            </a:lvl2pPr>
            <a:lvl3pPr marL="457200" indent="0">
              <a:buNone/>
              <a:defRPr sz="1200">
                <a:solidFill>
                  <a:schemeClr val="bg1"/>
                </a:solidFill>
              </a:defRPr>
            </a:lvl3pPr>
            <a:lvl4pPr marL="685800" indent="0">
              <a:buNone/>
              <a:defRPr sz="1100">
                <a:solidFill>
                  <a:schemeClr val="bg1"/>
                </a:solidFill>
              </a:defRPr>
            </a:lvl4pPr>
            <a:lvl5pPr marL="914400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4AA6A48B-C5B1-4E36-AFB6-7061A556D3F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56547" y="1399726"/>
            <a:ext cx="1746504" cy="1417358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83E92271-CB0B-468E-9088-18E21447C7C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541906" y="1399726"/>
            <a:ext cx="1746504" cy="1417358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9C11136D-2DCA-404D-91F0-16836EF0E83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829055" y="1399726"/>
            <a:ext cx="1746504" cy="1417358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D364EF4C-7849-406B-AE4C-BFEA899B362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28210" y="1399726"/>
            <a:ext cx="1746504" cy="1417358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87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tx2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1FBB60A-F2DC-403D-B03B-6D948F87CE8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069" y="285938"/>
            <a:ext cx="1055460" cy="46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482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4760101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374774"/>
            <a:ext cx="4760102" cy="32508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A5E010C8-FB5F-4115-A26C-9592F8820F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03074" y="0"/>
            <a:ext cx="3840926" cy="46255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402889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34">
            <a:extLst>
              <a:ext uri="{FF2B5EF4-FFF2-40B4-BE49-F238E27FC236}">
                <a16:creationId xmlns:a16="http://schemas.microsoft.com/office/drawing/2014/main" id="{394B3B32-2383-40C3-8C2F-FAE6BEB7DF0E}"/>
              </a:ext>
            </a:extLst>
          </p:cNvPr>
          <p:cNvSpPr/>
          <p:nvPr userDrawn="1"/>
        </p:nvSpPr>
        <p:spPr>
          <a:xfrm flipV="1">
            <a:off x="0" y="0"/>
            <a:ext cx="9144000" cy="1531898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7" y="383308"/>
            <a:ext cx="3487789" cy="96205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893651"/>
            <a:ext cx="3478063" cy="2731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39" name="Группа 69">
            <a:extLst>
              <a:ext uri="{FF2B5EF4-FFF2-40B4-BE49-F238E27FC236}">
                <a16:creationId xmlns:a16="http://schemas.microsoft.com/office/drawing/2014/main" id="{EF6E67C5-207D-4A0A-A588-7ED021879BF8}"/>
              </a:ext>
            </a:extLst>
          </p:cNvPr>
          <p:cNvGrpSpPr/>
          <p:nvPr userDrawn="1"/>
        </p:nvGrpSpPr>
        <p:grpSpPr>
          <a:xfrm>
            <a:off x="4058976" y="633998"/>
            <a:ext cx="2079096" cy="3962743"/>
            <a:chOff x="-3543473" y="-4875014"/>
            <a:chExt cx="3414713" cy="6508750"/>
          </a:xfrm>
          <a:effectLst>
            <a:reflection blurRad="50800" stA="50000" endPos="2000" dist="38100" dir="5400000" sy="-100000" algn="bl" rotWithShape="0"/>
          </a:effectLst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FFC9FDF1-6E7C-490E-B165-CE74CCAD5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C2F9E074-F63D-426A-A5C8-DCCE4291BA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99DB5C4F-788A-4FC8-BFD1-E7FEE2F60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2B84CB88-062F-4613-B126-B1C3EA488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B31B8254-C935-468B-978C-41D22DA8C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0601D483-F612-4AB0-9084-7FDB55684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D8401AB-1D65-486C-8719-E4446C4E4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ADECEB99-B15A-4978-83AD-263017B5F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249066F9-BFFC-4273-B66A-6D43D1DC6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9" name="Oval 15">
              <a:extLst>
                <a:ext uri="{FF2B5EF4-FFF2-40B4-BE49-F238E27FC236}">
                  <a16:creationId xmlns:a16="http://schemas.microsoft.com/office/drawing/2014/main" id="{DD1CB3CD-0592-471B-A215-991FA17306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0" name="Oval 16">
              <a:extLst>
                <a:ext uri="{FF2B5EF4-FFF2-40B4-BE49-F238E27FC236}">
                  <a16:creationId xmlns:a16="http://schemas.microsoft.com/office/drawing/2014/main" id="{94FD97D9-8F3D-43C4-9569-F30004373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1" name="Oval 17">
              <a:extLst>
                <a:ext uri="{FF2B5EF4-FFF2-40B4-BE49-F238E27FC236}">
                  <a16:creationId xmlns:a16="http://schemas.microsoft.com/office/drawing/2014/main" id="{06A5C97B-0F4F-4713-B447-A93D5FA8F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2" name="Oval 18">
              <a:extLst>
                <a:ext uri="{FF2B5EF4-FFF2-40B4-BE49-F238E27FC236}">
                  <a16:creationId xmlns:a16="http://schemas.microsoft.com/office/drawing/2014/main" id="{DEE2E46B-63B2-44F3-816D-8507117933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3" name="Oval 19">
              <a:extLst>
                <a:ext uri="{FF2B5EF4-FFF2-40B4-BE49-F238E27FC236}">
                  <a16:creationId xmlns:a16="http://schemas.microsoft.com/office/drawing/2014/main" id="{91AA136C-4BD7-4EA2-BD6C-784B54A698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Oval 20">
              <a:extLst>
                <a:ext uri="{FF2B5EF4-FFF2-40B4-BE49-F238E27FC236}">
                  <a16:creationId xmlns:a16="http://schemas.microsoft.com/office/drawing/2014/main" id="{880DE56F-F1AF-4D36-B396-06035A1BE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Oval 21">
              <a:extLst>
                <a:ext uri="{FF2B5EF4-FFF2-40B4-BE49-F238E27FC236}">
                  <a16:creationId xmlns:a16="http://schemas.microsoft.com/office/drawing/2014/main" id="{4988FBAE-46EC-4B9E-93D7-214BD3DCFD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Oval 22">
              <a:extLst>
                <a:ext uri="{FF2B5EF4-FFF2-40B4-BE49-F238E27FC236}">
                  <a16:creationId xmlns:a16="http://schemas.microsoft.com/office/drawing/2014/main" id="{197685E8-7CF1-4373-A81B-AFE1B8DA38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Oval 23">
              <a:extLst>
                <a:ext uri="{FF2B5EF4-FFF2-40B4-BE49-F238E27FC236}">
                  <a16:creationId xmlns:a16="http://schemas.microsoft.com/office/drawing/2014/main" id="{351EC3A1-B7E4-4552-B61A-1473FCC90E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Oval 24">
              <a:extLst>
                <a:ext uri="{FF2B5EF4-FFF2-40B4-BE49-F238E27FC236}">
                  <a16:creationId xmlns:a16="http://schemas.microsoft.com/office/drawing/2014/main" id="{661AC816-2296-40C9-A25C-B1BEFE61AC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46F29B81-FB29-4C2F-91BC-A295FECE0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Freeform 26">
              <a:extLst>
                <a:ext uri="{FF2B5EF4-FFF2-40B4-BE49-F238E27FC236}">
                  <a16:creationId xmlns:a16="http://schemas.microsoft.com/office/drawing/2014/main" id="{290C135C-B9D0-4415-BAB5-F12F8FD61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Freeform 27">
              <a:extLst>
                <a:ext uri="{FF2B5EF4-FFF2-40B4-BE49-F238E27FC236}">
                  <a16:creationId xmlns:a16="http://schemas.microsoft.com/office/drawing/2014/main" id="{429A1CC3-6587-4A2B-AEB1-2BC35DF02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28">
              <a:extLst>
                <a:ext uri="{FF2B5EF4-FFF2-40B4-BE49-F238E27FC236}">
                  <a16:creationId xmlns:a16="http://schemas.microsoft.com/office/drawing/2014/main" id="{1F760E5D-3369-4757-8B2E-D6F346D2BEE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Freeform 29">
              <a:extLst>
                <a:ext uri="{FF2B5EF4-FFF2-40B4-BE49-F238E27FC236}">
                  <a16:creationId xmlns:a16="http://schemas.microsoft.com/office/drawing/2014/main" id="{699FCCAB-F287-4E3E-83C9-009215A4A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4" name="Rectangle 30">
              <a:extLst>
                <a:ext uri="{FF2B5EF4-FFF2-40B4-BE49-F238E27FC236}">
                  <a16:creationId xmlns:a16="http://schemas.microsoft.com/office/drawing/2014/main" id="{280A20CA-7B66-42A9-AD13-D38874CF94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5" name="Rectangle 31">
              <a:extLst>
                <a:ext uri="{FF2B5EF4-FFF2-40B4-BE49-F238E27FC236}">
                  <a16:creationId xmlns:a16="http://schemas.microsoft.com/office/drawing/2014/main" id="{9C216AE3-F552-4364-BF9E-C09495D34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6" name="Rectangle 32">
              <a:extLst>
                <a:ext uri="{FF2B5EF4-FFF2-40B4-BE49-F238E27FC236}">
                  <a16:creationId xmlns:a16="http://schemas.microsoft.com/office/drawing/2014/main" id="{5AB55B02-60BB-4454-9000-223DAA7EF2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7" name="Rectangle 33">
              <a:extLst>
                <a:ext uri="{FF2B5EF4-FFF2-40B4-BE49-F238E27FC236}">
                  <a16:creationId xmlns:a16="http://schemas.microsoft.com/office/drawing/2014/main" id="{97BBF5A9-38D1-401C-8AE4-81F93C2ABF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8" name="Freeform 7">
            <a:extLst>
              <a:ext uri="{FF2B5EF4-FFF2-40B4-BE49-F238E27FC236}">
                <a16:creationId xmlns:a16="http://schemas.microsoft.com/office/drawing/2014/main" id="{C7C42263-A9D0-4A7B-A353-BE068384C75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auto">
          <a:xfrm>
            <a:off x="4192338" y="719909"/>
            <a:ext cx="1841319" cy="3767506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83167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34">
            <a:extLst>
              <a:ext uri="{FF2B5EF4-FFF2-40B4-BE49-F238E27FC236}">
                <a16:creationId xmlns:a16="http://schemas.microsoft.com/office/drawing/2014/main" id="{394B3B32-2383-40C3-8C2F-FAE6BEB7DF0E}"/>
              </a:ext>
            </a:extLst>
          </p:cNvPr>
          <p:cNvSpPr/>
          <p:nvPr userDrawn="1"/>
        </p:nvSpPr>
        <p:spPr>
          <a:xfrm flipV="1">
            <a:off x="0" y="0"/>
            <a:ext cx="9144000" cy="15318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8"/>
            <a:ext cx="3499420" cy="96205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893651"/>
            <a:ext cx="3489661" cy="2731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39" name="Группа 69">
            <a:extLst>
              <a:ext uri="{FF2B5EF4-FFF2-40B4-BE49-F238E27FC236}">
                <a16:creationId xmlns:a16="http://schemas.microsoft.com/office/drawing/2014/main" id="{A0B37D58-5B51-425A-BF68-D255ED0DBDF3}"/>
              </a:ext>
            </a:extLst>
          </p:cNvPr>
          <p:cNvGrpSpPr/>
          <p:nvPr userDrawn="1"/>
        </p:nvGrpSpPr>
        <p:grpSpPr>
          <a:xfrm>
            <a:off x="4058976" y="633998"/>
            <a:ext cx="2079096" cy="3962743"/>
            <a:chOff x="-3543473" y="-4875014"/>
            <a:chExt cx="3414713" cy="6508750"/>
          </a:xfrm>
          <a:effectLst>
            <a:reflection blurRad="50800" stA="50000" endPos="2000" dist="38100" dir="5400000" sy="-100000" algn="bl" rotWithShape="0"/>
          </a:effectLst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E8F9A057-180A-40E9-8E05-B90FEDEF5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0662CC14-53F3-4CB4-AD29-DDDFA8A09E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94961982-5118-4F0E-ADCC-B28CFF2D1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D62F9C2A-CE97-4FD1-9434-6BB4C498B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C449D64C-DD1B-4971-9128-876E7B5B1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79519FD3-EF58-41B2-9CE3-019F0D2217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5E882684-2DE3-4911-8AD7-CB70AADC6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56907144-ED6A-420E-9C65-7C651E4CE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CE700931-039B-4EE8-B5C7-938412031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9" name="Oval 15">
              <a:extLst>
                <a:ext uri="{FF2B5EF4-FFF2-40B4-BE49-F238E27FC236}">
                  <a16:creationId xmlns:a16="http://schemas.microsoft.com/office/drawing/2014/main" id="{6DFDE3AE-A2A7-4F09-B762-9580DDE7D0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0" name="Oval 16">
              <a:extLst>
                <a:ext uri="{FF2B5EF4-FFF2-40B4-BE49-F238E27FC236}">
                  <a16:creationId xmlns:a16="http://schemas.microsoft.com/office/drawing/2014/main" id="{628887F6-BE83-4F5E-AEB8-7D3023EC95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1" name="Oval 17">
              <a:extLst>
                <a:ext uri="{FF2B5EF4-FFF2-40B4-BE49-F238E27FC236}">
                  <a16:creationId xmlns:a16="http://schemas.microsoft.com/office/drawing/2014/main" id="{AA8EEC65-3940-4DAA-9294-F8A45E8B1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2" name="Oval 18">
              <a:extLst>
                <a:ext uri="{FF2B5EF4-FFF2-40B4-BE49-F238E27FC236}">
                  <a16:creationId xmlns:a16="http://schemas.microsoft.com/office/drawing/2014/main" id="{7D1AEB6F-9324-4665-BFBE-ED12F918E6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3" name="Oval 19">
              <a:extLst>
                <a:ext uri="{FF2B5EF4-FFF2-40B4-BE49-F238E27FC236}">
                  <a16:creationId xmlns:a16="http://schemas.microsoft.com/office/drawing/2014/main" id="{656CBBB7-D0EA-4ABE-84F9-2F9149846D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Oval 20">
              <a:extLst>
                <a:ext uri="{FF2B5EF4-FFF2-40B4-BE49-F238E27FC236}">
                  <a16:creationId xmlns:a16="http://schemas.microsoft.com/office/drawing/2014/main" id="{1AED02E3-DD77-4F1A-8FFD-54B143BDD2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Oval 21">
              <a:extLst>
                <a:ext uri="{FF2B5EF4-FFF2-40B4-BE49-F238E27FC236}">
                  <a16:creationId xmlns:a16="http://schemas.microsoft.com/office/drawing/2014/main" id="{818BE702-4080-4EA3-9A50-B1437C165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Oval 22">
              <a:extLst>
                <a:ext uri="{FF2B5EF4-FFF2-40B4-BE49-F238E27FC236}">
                  <a16:creationId xmlns:a16="http://schemas.microsoft.com/office/drawing/2014/main" id="{73FE312A-A7FC-44BE-895D-4F64512F6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Oval 23">
              <a:extLst>
                <a:ext uri="{FF2B5EF4-FFF2-40B4-BE49-F238E27FC236}">
                  <a16:creationId xmlns:a16="http://schemas.microsoft.com/office/drawing/2014/main" id="{89FA5CF2-F9E5-4364-AC24-819CD7F51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Oval 24">
              <a:extLst>
                <a:ext uri="{FF2B5EF4-FFF2-40B4-BE49-F238E27FC236}">
                  <a16:creationId xmlns:a16="http://schemas.microsoft.com/office/drawing/2014/main" id="{BFE21DBC-953B-45F5-BBA8-AA0BD23318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5D5E1193-0011-4885-8E0E-80D692A99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Freeform 26">
              <a:extLst>
                <a:ext uri="{FF2B5EF4-FFF2-40B4-BE49-F238E27FC236}">
                  <a16:creationId xmlns:a16="http://schemas.microsoft.com/office/drawing/2014/main" id="{CC07D258-31B6-4033-A4C7-CEF3E449A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Freeform 27">
              <a:extLst>
                <a:ext uri="{FF2B5EF4-FFF2-40B4-BE49-F238E27FC236}">
                  <a16:creationId xmlns:a16="http://schemas.microsoft.com/office/drawing/2014/main" id="{FCAA5156-86D7-484B-BA60-6FF12522F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28">
              <a:extLst>
                <a:ext uri="{FF2B5EF4-FFF2-40B4-BE49-F238E27FC236}">
                  <a16:creationId xmlns:a16="http://schemas.microsoft.com/office/drawing/2014/main" id="{B19BF702-BF15-45D8-872C-F1C0AE11C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Freeform 29">
              <a:extLst>
                <a:ext uri="{FF2B5EF4-FFF2-40B4-BE49-F238E27FC236}">
                  <a16:creationId xmlns:a16="http://schemas.microsoft.com/office/drawing/2014/main" id="{DDA1EAA4-CC5C-48D2-8ABD-E74BB7CDBB1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4" name="Rectangle 30">
              <a:extLst>
                <a:ext uri="{FF2B5EF4-FFF2-40B4-BE49-F238E27FC236}">
                  <a16:creationId xmlns:a16="http://schemas.microsoft.com/office/drawing/2014/main" id="{BA17427E-9906-437D-9F24-9E523C955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5" name="Rectangle 31">
              <a:extLst>
                <a:ext uri="{FF2B5EF4-FFF2-40B4-BE49-F238E27FC236}">
                  <a16:creationId xmlns:a16="http://schemas.microsoft.com/office/drawing/2014/main" id="{54347A83-6763-4438-B9A0-205DB0E532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6" name="Rectangle 32">
              <a:extLst>
                <a:ext uri="{FF2B5EF4-FFF2-40B4-BE49-F238E27FC236}">
                  <a16:creationId xmlns:a16="http://schemas.microsoft.com/office/drawing/2014/main" id="{0DF1D394-6AE4-4EC0-9B21-4B05241E0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7" name="Rectangle 33">
              <a:extLst>
                <a:ext uri="{FF2B5EF4-FFF2-40B4-BE49-F238E27FC236}">
                  <a16:creationId xmlns:a16="http://schemas.microsoft.com/office/drawing/2014/main" id="{B70D8AC7-1FC5-4FE7-A362-48F1E1D7E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8" name="Freeform 7">
            <a:extLst>
              <a:ext uri="{FF2B5EF4-FFF2-40B4-BE49-F238E27FC236}">
                <a16:creationId xmlns:a16="http://schemas.microsoft.com/office/drawing/2014/main" id="{1DF1D02E-FED7-46F9-9334-D8DD5476652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auto">
          <a:xfrm>
            <a:off x="4192338" y="719909"/>
            <a:ext cx="1841319" cy="3767506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3962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Прямоугольник 21">
            <a:extLst>
              <a:ext uri="{FF2B5EF4-FFF2-40B4-BE49-F238E27FC236}">
                <a16:creationId xmlns:a16="http://schemas.microsoft.com/office/drawing/2014/main" id="{E32DE6B7-4D1A-4AE7-8EE0-654DE087BF65}"/>
              </a:ext>
            </a:extLst>
          </p:cNvPr>
          <p:cNvSpPr/>
          <p:nvPr userDrawn="1"/>
        </p:nvSpPr>
        <p:spPr>
          <a:xfrm>
            <a:off x="0" y="1270546"/>
            <a:ext cx="9144000" cy="3407194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grpSp>
        <p:nvGrpSpPr>
          <p:cNvPr id="9" name="Группа 126">
            <a:extLst>
              <a:ext uri="{FF2B5EF4-FFF2-40B4-BE49-F238E27FC236}">
                <a16:creationId xmlns:a16="http://schemas.microsoft.com/office/drawing/2014/main" id="{A048296C-7F5D-463E-AC7F-FD26BAB620A2}"/>
              </a:ext>
            </a:extLst>
          </p:cNvPr>
          <p:cNvGrpSpPr/>
          <p:nvPr userDrawn="1"/>
        </p:nvGrpSpPr>
        <p:grpSpPr>
          <a:xfrm>
            <a:off x="6867105" y="978758"/>
            <a:ext cx="1812965" cy="3455499"/>
            <a:chOff x="-3543473" y="-4875014"/>
            <a:chExt cx="3414713" cy="6508750"/>
          </a:xfrm>
          <a:effectLst/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053ECADC-E730-4638-8117-B5EFBC6C8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92AA342-FDBF-4773-A864-2EC8A1B901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DDA3C1A-D117-49A7-B2F5-0BC15C493B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663BA41-6490-4346-8CDE-D7E0BB188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D3A51B2-5FC5-4E66-8288-B90CA9165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927A508E-A941-47D2-96B3-C7917E9C813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7850805-43AE-46F3-BE9D-728C911AA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6D1DA30A-F040-4511-BEDD-E9F6982D948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F6279BD-6D9D-417D-8C17-FCA6537DD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Oval 15">
              <a:extLst>
                <a:ext uri="{FF2B5EF4-FFF2-40B4-BE49-F238E27FC236}">
                  <a16:creationId xmlns:a16="http://schemas.microsoft.com/office/drawing/2014/main" id="{0FB70E9E-2B45-4016-ADD4-6DC47144E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Oval 16">
              <a:extLst>
                <a:ext uri="{FF2B5EF4-FFF2-40B4-BE49-F238E27FC236}">
                  <a16:creationId xmlns:a16="http://schemas.microsoft.com/office/drawing/2014/main" id="{243581DB-E17B-47E5-94B0-9BBAE3BBC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Oval 17">
              <a:extLst>
                <a:ext uri="{FF2B5EF4-FFF2-40B4-BE49-F238E27FC236}">
                  <a16:creationId xmlns:a16="http://schemas.microsoft.com/office/drawing/2014/main" id="{8BB89B5B-E1D6-4477-B69D-4D92C30B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Oval 18">
              <a:extLst>
                <a:ext uri="{FF2B5EF4-FFF2-40B4-BE49-F238E27FC236}">
                  <a16:creationId xmlns:a16="http://schemas.microsoft.com/office/drawing/2014/main" id="{2677AA83-6C11-4AAA-8A1C-38CE3E0EB5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Oval 19">
              <a:extLst>
                <a:ext uri="{FF2B5EF4-FFF2-40B4-BE49-F238E27FC236}">
                  <a16:creationId xmlns:a16="http://schemas.microsoft.com/office/drawing/2014/main" id="{347498A8-8317-4156-9C67-B2F30043DA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Oval 20">
              <a:extLst>
                <a:ext uri="{FF2B5EF4-FFF2-40B4-BE49-F238E27FC236}">
                  <a16:creationId xmlns:a16="http://schemas.microsoft.com/office/drawing/2014/main" id="{8784B471-FC6B-449B-AF55-86EE3923E0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Oval 21">
              <a:extLst>
                <a:ext uri="{FF2B5EF4-FFF2-40B4-BE49-F238E27FC236}">
                  <a16:creationId xmlns:a16="http://schemas.microsoft.com/office/drawing/2014/main" id="{52A4795E-6331-44E7-8C67-ABD8539275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Oval 22">
              <a:extLst>
                <a:ext uri="{FF2B5EF4-FFF2-40B4-BE49-F238E27FC236}">
                  <a16:creationId xmlns:a16="http://schemas.microsoft.com/office/drawing/2014/main" id="{EB91F46B-7A8E-4D7C-B0DA-30F25821CD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Oval 23">
              <a:extLst>
                <a:ext uri="{FF2B5EF4-FFF2-40B4-BE49-F238E27FC236}">
                  <a16:creationId xmlns:a16="http://schemas.microsoft.com/office/drawing/2014/main" id="{30A8B285-000F-410E-80D1-853148CA5F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8" name="Oval 24">
              <a:extLst>
                <a:ext uri="{FF2B5EF4-FFF2-40B4-BE49-F238E27FC236}">
                  <a16:creationId xmlns:a16="http://schemas.microsoft.com/office/drawing/2014/main" id="{4DF59777-F379-4826-AF5D-985210434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E93CF105-6846-4A8F-9B6E-62CDA17E3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0EEF56BE-3D56-4316-AF3C-F9585325B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65D6B545-272C-443C-9575-39B093AAD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1EABF3EB-E3FD-44A9-90BC-3955DBC63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3" name="Freeform 29">
              <a:extLst>
                <a:ext uri="{FF2B5EF4-FFF2-40B4-BE49-F238E27FC236}">
                  <a16:creationId xmlns:a16="http://schemas.microsoft.com/office/drawing/2014/main" id="{DF33744E-00AC-4BF9-8670-3059AF54BB6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4" name="Rectangle 30">
              <a:extLst>
                <a:ext uri="{FF2B5EF4-FFF2-40B4-BE49-F238E27FC236}">
                  <a16:creationId xmlns:a16="http://schemas.microsoft.com/office/drawing/2014/main" id="{C2DFAF6C-6FC4-47D7-B4B1-A6AD11F1A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5" name="Rectangle 31">
              <a:extLst>
                <a:ext uri="{FF2B5EF4-FFF2-40B4-BE49-F238E27FC236}">
                  <a16:creationId xmlns:a16="http://schemas.microsoft.com/office/drawing/2014/main" id="{CE04325F-86D7-4E04-8DE2-3DDF2EA7C7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6" name="Rectangle 32">
              <a:extLst>
                <a:ext uri="{FF2B5EF4-FFF2-40B4-BE49-F238E27FC236}">
                  <a16:creationId xmlns:a16="http://schemas.microsoft.com/office/drawing/2014/main" id="{4A9C54E8-3EA9-41C4-8212-687B23BEC9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7" name="Rectangle 33">
              <a:extLst>
                <a:ext uri="{FF2B5EF4-FFF2-40B4-BE49-F238E27FC236}">
                  <a16:creationId xmlns:a16="http://schemas.microsoft.com/office/drawing/2014/main" id="{5CFC10DA-A4F5-4C72-B697-4CEA54254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38" name="Группа 155">
            <a:extLst>
              <a:ext uri="{FF2B5EF4-FFF2-40B4-BE49-F238E27FC236}">
                <a16:creationId xmlns:a16="http://schemas.microsoft.com/office/drawing/2014/main" id="{51B78E1D-93A7-40F4-A31F-D08FDE96F408}"/>
              </a:ext>
            </a:extLst>
          </p:cNvPr>
          <p:cNvGrpSpPr/>
          <p:nvPr userDrawn="1"/>
        </p:nvGrpSpPr>
        <p:grpSpPr>
          <a:xfrm>
            <a:off x="3626957" y="978758"/>
            <a:ext cx="1812965" cy="3455499"/>
            <a:chOff x="-3543473" y="-4875014"/>
            <a:chExt cx="3414713" cy="6508750"/>
          </a:xfrm>
          <a:effectLst/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FFE1DF11-8D6D-40E7-BC59-568ECEC7A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F313F226-EB05-4D8F-B7CC-965931E17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996A4164-A975-4B78-A778-64AB1EC5B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922F339C-8B7D-488B-8DC2-355CC5342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FDF5369B-9B2B-476A-9782-2DAAA63D4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8593727A-4668-48B2-A3F8-32949A0BA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92AD8A6B-3E1E-4B5C-A361-CB5703AA2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21B01521-9DCB-494A-B582-43674F799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4D3CCE09-68ED-4D73-B6D8-4C6685E88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8" name="Oval 15">
              <a:extLst>
                <a:ext uri="{FF2B5EF4-FFF2-40B4-BE49-F238E27FC236}">
                  <a16:creationId xmlns:a16="http://schemas.microsoft.com/office/drawing/2014/main" id="{5CCEBBBF-7C7F-45AC-8A82-67EEC91F5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9" name="Oval 16">
              <a:extLst>
                <a:ext uri="{FF2B5EF4-FFF2-40B4-BE49-F238E27FC236}">
                  <a16:creationId xmlns:a16="http://schemas.microsoft.com/office/drawing/2014/main" id="{8ADCA090-F429-40F8-81B3-BF588CE45E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0" name="Oval 17">
              <a:extLst>
                <a:ext uri="{FF2B5EF4-FFF2-40B4-BE49-F238E27FC236}">
                  <a16:creationId xmlns:a16="http://schemas.microsoft.com/office/drawing/2014/main" id="{C32CD1CD-FE94-4CCB-B5E4-FFC37CCD3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1" name="Oval 18">
              <a:extLst>
                <a:ext uri="{FF2B5EF4-FFF2-40B4-BE49-F238E27FC236}">
                  <a16:creationId xmlns:a16="http://schemas.microsoft.com/office/drawing/2014/main" id="{4F565520-F27C-4A8D-A8D2-5C279A554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2" name="Oval 19">
              <a:extLst>
                <a:ext uri="{FF2B5EF4-FFF2-40B4-BE49-F238E27FC236}">
                  <a16:creationId xmlns:a16="http://schemas.microsoft.com/office/drawing/2014/main" id="{89C10A88-A3A5-434E-92C0-BB7F9D5D6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3" name="Oval 20">
              <a:extLst>
                <a:ext uri="{FF2B5EF4-FFF2-40B4-BE49-F238E27FC236}">
                  <a16:creationId xmlns:a16="http://schemas.microsoft.com/office/drawing/2014/main" id="{397D51FF-E6DA-4FC0-B26D-F2389C1C18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Oval 21">
              <a:extLst>
                <a:ext uri="{FF2B5EF4-FFF2-40B4-BE49-F238E27FC236}">
                  <a16:creationId xmlns:a16="http://schemas.microsoft.com/office/drawing/2014/main" id="{51B9E20D-548C-4ED4-B37F-0CAC17D85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Oval 22">
              <a:extLst>
                <a:ext uri="{FF2B5EF4-FFF2-40B4-BE49-F238E27FC236}">
                  <a16:creationId xmlns:a16="http://schemas.microsoft.com/office/drawing/2014/main" id="{BB6FD23F-628C-4178-8825-A36908DB41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Oval 23">
              <a:extLst>
                <a:ext uri="{FF2B5EF4-FFF2-40B4-BE49-F238E27FC236}">
                  <a16:creationId xmlns:a16="http://schemas.microsoft.com/office/drawing/2014/main" id="{74EB880B-4772-409F-9427-3C24AC1290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Oval 24">
              <a:extLst>
                <a:ext uri="{FF2B5EF4-FFF2-40B4-BE49-F238E27FC236}">
                  <a16:creationId xmlns:a16="http://schemas.microsoft.com/office/drawing/2014/main" id="{5192193E-BC04-409B-A12A-9EC98D2D1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2A7F1686-C350-4AC3-9FE3-C34073AC1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8F54CFF4-283F-4F17-9D91-E8BB3503C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4A3FB082-3DE9-4BC4-8718-EFC7DBBA22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8436467B-8914-422C-9469-05E8BDF3E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29">
              <a:extLst>
                <a:ext uri="{FF2B5EF4-FFF2-40B4-BE49-F238E27FC236}">
                  <a16:creationId xmlns:a16="http://schemas.microsoft.com/office/drawing/2014/main" id="{9A17E4B3-7C71-4B00-9805-B46DE126E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Rectangle 30">
              <a:extLst>
                <a:ext uri="{FF2B5EF4-FFF2-40B4-BE49-F238E27FC236}">
                  <a16:creationId xmlns:a16="http://schemas.microsoft.com/office/drawing/2014/main" id="{9DE3C726-D714-4EDF-BBEA-00C3D77F2A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4" name="Rectangle 31">
              <a:extLst>
                <a:ext uri="{FF2B5EF4-FFF2-40B4-BE49-F238E27FC236}">
                  <a16:creationId xmlns:a16="http://schemas.microsoft.com/office/drawing/2014/main" id="{023670C0-B321-4C90-BC7A-44033C2B45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5" name="Rectangle 32">
              <a:extLst>
                <a:ext uri="{FF2B5EF4-FFF2-40B4-BE49-F238E27FC236}">
                  <a16:creationId xmlns:a16="http://schemas.microsoft.com/office/drawing/2014/main" id="{A65B4DFD-88E3-4D13-A159-448A498A2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6" name="Rectangle 33">
              <a:extLst>
                <a:ext uri="{FF2B5EF4-FFF2-40B4-BE49-F238E27FC236}">
                  <a16:creationId xmlns:a16="http://schemas.microsoft.com/office/drawing/2014/main" id="{7C791AB0-B986-476B-917D-99EF307D38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7" name="Freeform 7">
            <a:extLst>
              <a:ext uri="{FF2B5EF4-FFF2-40B4-BE49-F238E27FC236}">
                <a16:creationId xmlns:a16="http://schemas.microsoft.com/office/drawing/2014/main" id="{6EEBB929-53A7-42F8-8771-C778CAFAE0F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auto">
          <a:xfrm>
            <a:off x="6966441" y="1063880"/>
            <a:ext cx="1605624" cy="3285253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sp>
        <p:nvSpPr>
          <p:cNvPr id="68" name="Freeform 7">
            <a:extLst>
              <a:ext uri="{FF2B5EF4-FFF2-40B4-BE49-F238E27FC236}">
                <a16:creationId xmlns:a16="http://schemas.microsoft.com/office/drawing/2014/main" id="{DC4C5B07-50E3-41D7-AE59-14BCDD6EF0B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auto">
          <a:xfrm>
            <a:off x="3726218" y="1063654"/>
            <a:ext cx="1605624" cy="3285253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grpSp>
        <p:nvGrpSpPr>
          <p:cNvPr id="69" name="Группа 184">
            <a:extLst>
              <a:ext uri="{FF2B5EF4-FFF2-40B4-BE49-F238E27FC236}">
                <a16:creationId xmlns:a16="http://schemas.microsoft.com/office/drawing/2014/main" id="{A73DAD4A-6F7E-42DB-992C-0E7C6EF4B200}"/>
              </a:ext>
            </a:extLst>
          </p:cNvPr>
          <p:cNvGrpSpPr/>
          <p:nvPr userDrawn="1"/>
        </p:nvGrpSpPr>
        <p:grpSpPr>
          <a:xfrm>
            <a:off x="5015699" y="465760"/>
            <a:ext cx="2287308" cy="4359594"/>
            <a:chOff x="-3543474" y="-4875029"/>
            <a:chExt cx="3414714" cy="6508770"/>
          </a:xfrm>
          <a:effectLst/>
        </p:grpSpPr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7F870284-FBEB-4E85-8BDF-759246ED0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-4875029"/>
              <a:ext cx="3357564" cy="650877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BCB16AD3-7571-4CC0-94BE-8326A52A91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1" y="-4816291"/>
              <a:ext cx="3240089" cy="639129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F4D84CCC-C72C-4217-B1D7-DAA9C0610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6" y="-4679765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80BD5B8C-C2E5-4184-BC35-E8AF2262E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3463737"/>
              <a:ext cx="28575" cy="388939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6B809883-9CA8-471C-A49B-40B177699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3916176"/>
              <a:ext cx="28575" cy="209551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B04F2FC6-4CE3-44F4-9E51-B4B7EF957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2943035"/>
              <a:ext cx="28575" cy="388939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B4652012-F362-424E-8E48-4C19CC8C3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1141615"/>
              <a:ext cx="3357564" cy="492126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403F3DE0-7711-4553-A00C-DD299EF39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-4875029"/>
              <a:ext cx="3357564" cy="492126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DCA2B92-D1F3-4677-B1B8-5BCE21512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6" y="-4679766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9" name="Oval 15">
              <a:extLst>
                <a:ext uri="{FF2B5EF4-FFF2-40B4-BE49-F238E27FC236}">
                  <a16:creationId xmlns:a16="http://schemas.microsoft.com/office/drawing/2014/main" id="{A5B87625-0852-4B02-8D66-B0F655B7B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54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0" name="Oval 16">
              <a:extLst>
                <a:ext uri="{FF2B5EF4-FFF2-40B4-BE49-F238E27FC236}">
                  <a16:creationId xmlns:a16="http://schemas.microsoft.com/office/drawing/2014/main" id="{4A9A7993-26E0-4FED-B4B2-B94C5B968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6" y="-4675004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1" name="Oval 17">
              <a:extLst>
                <a:ext uri="{FF2B5EF4-FFF2-40B4-BE49-F238E27FC236}">
                  <a16:creationId xmlns:a16="http://schemas.microsoft.com/office/drawing/2014/main" id="{68308D50-8F81-4022-8E5C-9BBC7BA30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4" y="-4714691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2" name="Oval 18">
              <a:extLst>
                <a:ext uri="{FF2B5EF4-FFF2-40B4-BE49-F238E27FC236}">
                  <a16:creationId xmlns:a16="http://schemas.microsoft.com/office/drawing/2014/main" id="{5FEAFC20-F747-4510-A4DF-8C55DC16A2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54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3" name="Oval 19">
              <a:extLst>
                <a:ext uri="{FF2B5EF4-FFF2-40B4-BE49-F238E27FC236}">
                  <a16:creationId xmlns:a16="http://schemas.microsoft.com/office/drawing/2014/main" id="{D4CAD4C0-F3BA-4A4A-9E73-C2FC54395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40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4" name="Oval 20">
              <a:extLst>
                <a:ext uri="{FF2B5EF4-FFF2-40B4-BE49-F238E27FC236}">
                  <a16:creationId xmlns:a16="http://schemas.microsoft.com/office/drawing/2014/main" id="{BBD7D811-6A31-49FF-ACE0-05D34BECAC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9" y="-4694054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5" name="Oval 21">
              <a:extLst>
                <a:ext uri="{FF2B5EF4-FFF2-40B4-BE49-F238E27FC236}">
                  <a16:creationId xmlns:a16="http://schemas.microsoft.com/office/drawing/2014/main" id="{2C50A87F-800C-48D1-83FC-33A049CBD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5004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6" name="Oval 22">
              <a:extLst>
                <a:ext uri="{FF2B5EF4-FFF2-40B4-BE49-F238E27FC236}">
                  <a16:creationId xmlns:a16="http://schemas.microsoft.com/office/drawing/2014/main" id="{177681EF-E995-4F5A-ADE6-1E0D4A591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91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7" name="Oval 23">
              <a:extLst>
                <a:ext uri="{FF2B5EF4-FFF2-40B4-BE49-F238E27FC236}">
                  <a16:creationId xmlns:a16="http://schemas.microsoft.com/office/drawing/2014/main" id="{FBAA2201-7D2A-42B3-8D79-7F9D81E1E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54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8" name="Oval 24">
              <a:extLst>
                <a:ext uri="{FF2B5EF4-FFF2-40B4-BE49-F238E27FC236}">
                  <a16:creationId xmlns:a16="http://schemas.microsoft.com/office/drawing/2014/main" id="{2F111A11-F006-407D-9223-0DC37AE09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41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9" name="Freeform 25">
              <a:extLst>
                <a:ext uri="{FF2B5EF4-FFF2-40B4-BE49-F238E27FC236}">
                  <a16:creationId xmlns:a16="http://schemas.microsoft.com/office/drawing/2014/main" id="{9322A272-C0A9-4E1A-A267-771FFF0D9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3916177"/>
              <a:ext cx="9525" cy="209551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0" name="Freeform 26">
              <a:extLst>
                <a:ext uri="{FF2B5EF4-FFF2-40B4-BE49-F238E27FC236}">
                  <a16:creationId xmlns:a16="http://schemas.microsoft.com/office/drawing/2014/main" id="{155B25F2-F34A-4CA9-9999-187805469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3463737"/>
              <a:ext cx="9525" cy="388939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1" name="Freeform 27">
              <a:extLst>
                <a:ext uri="{FF2B5EF4-FFF2-40B4-BE49-F238E27FC236}">
                  <a16:creationId xmlns:a16="http://schemas.microsoft.com/office/drawing/2014/main" id="{7E0F33CB-A556-417E-818F-E850CB4B0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2943035"/>
              <a:ext cx="9525" cy="388939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2" name="Freeform 28">
              <a:extLst>
                <a:ext uri="{FF2B5EF4-FFF2-40B4-BE49-F238E27FC236}">
                  <a16:creationId xmlns:a16="http://schemas.microsoft.com/office/drawing/2014/main" id="{B4AD8304-FF25-4C01-A29C-62B44B285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86"/>
              <a:ext cx="28575" cy="787402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3" name="Freeform 29">
              <a:extLst>
                <a:ext uri="{FF2B5EF4-FFF2-40B4-BE49-F238E27FC236}">
                  <a16:creationId xmlns:a16="http://schemas.microsoft.com/office/drawing/2014/main" id="{5B82E5E9-3946-4EFF-8DE7-DE46097A0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86"/>
              <a:ext cx="9525" cy="787402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4" name="Rectangle 30">
              <a:extLst>
                <a:ext uri="{FF2B5EF4-FFF2-40B4-BE49-F238E27FC236}">
                  <a16:creationId xmlns:a16="http://schemas.microsoft.com/office/drawing/2014/main" id="{1BD3D1AB-5491-4EF6-947D-564E47F34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4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5" name="Rectangle 31">
              <a:extLst>
                <a:ext uri="{FF2B5EF4-FFF2-40B4-BE49-F238E27FC236}">
                  <a16:creationId xmlns:a16="http://schemas.microsoft.com/office/drawing/2014/main" id="{F5E3270B-6F6B-45B0-86EC-29E7A7125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9" y="766963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6" name="Rectangle 32">
              <a:extLst>
                <a:ext uri="{FF2B5EF4-FFF2-40B4-BE49-F238E27FC236}">
                  <a16:creationId xmlns:a16="http://schemas.microsoft.com/office/drawing/2014/main" id="{BA362EFC-D4BE-45D1-95C0-2DBD5202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6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7" name="Rectangle 33">
              <a:extLst>
                <a:ext uri="{FF2B5EF4-FFF2-40B4-BE49-F238E27FC236}">
                  <a16:creationId xmlns:a16="http://schemas.microsoft.com/office/drawing/2014/main" id="{917968E5-62E8-478F-9A3C-FAC2FDA2EE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98" name="Freeform 7">
            <a:extLst>
              <a:ext uri="{FF2B5EF4-FFF2-40B4-BE49-F238E27FC236}">
                <a16:creationId xmlns:a16="http://schemas.microsoft.com/office/drawing/2014/main" id="{4C7F7092-F2F5-49BD-9BF3-233E4A80C85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auto">
          <a:xfrm>
            <a:off x="5146367" y="573759"/>
            <a:ext cx="2025972" cy="4145321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3132340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3131469" cy="297413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697399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21">
            <a:extLst>
              <a:ext uri="{FF2B5EF4-FFF2-40B4-BE49-F238E27FC236}">
                <a16:creationId xmlns:a16="http://schemas.microsoft.com/office/drawing/2014/main" id="{B3DE99BA-2555-4ED3-A990-CFEFFA9A7B77}"/>
              </a:ext>
            </a:extLst>
          </p:cNvPr>
          <p:cNvSpPr/>
          <p:nvPr userDrawn="1"/>
        </p:nvSpPr>
        <p:spPr>
          <a:xfrm>
            <a:off x="0" y="1270546"/>
            <a:ext cx="9144000" cy="34071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grpSp>
        <p:nvGrpSpPr>
          <p:cNvPr id="9" name="Группа 126">
            <a:extLst>
              <a:ext uri="{FF2B5EF4-FFF2-40B4-BE49-F238E27FC236}">
                <a16:creationId xmlns:a16="http://schemas.microsoft.com/office/drawing/2014/main" id="{A048296C-7F5D-463E-AC7F-FD26BAB620A2}"/>
              </a:ext>
            </a:extLst>
          </p:cNvPr>
          <p:cNvGrpSpPr/>
          <p:nvPr userDrawn="1"/>
        </p:nvGrpSpPr>
        <p:grpSpPr>
          <a:xfrm>
            <a:off x="6867105" y="978758"/>
            <a:ext cx="1812965" cy="3455499"/>
            <a:chOff x="-3543473" y="-4875014"/>
            <a:chExt cx="3414713" cy="6508750"/>
          </a:xfrm>
          <a:effectLst/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053ECADC-E730-4638-8117-B5EFBC6C8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92AA342-FDBF-4773-A864-2EC8A1B901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DDA3C1A-D117-49A7-B2F5-0BC15C493B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663BA41-6490-4346-8CDE-D7E0BB188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D3A51B2-5FC5-4E66-8288-B90CA9165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927A508E-A941-47D2-96B3-C7917E9C813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7850805-43AE-46F3-BE9D-728C911AA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6D1DA30A-F040-4511-BEDD-E9F6982D948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F6279BD-6D9D-417D-8C17-FCA6537DD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Oval 15">
              <a:extLst>
                <a:ext uri="{FF2B5EF4-FFF2-40B4-BE49-F238E27FC236}">
                  <a16:creationId xmlns:a16="http://schemas.microsoft.com/office/drawing/2014/main" id="{0FB70E9E-2B45-4016-ADD4-6DC47144E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Oval 16">
              <a:extLst>
                <a:ext uri="{FF2B5EF4-FFF2-40B4-BE49-F238E27FC236}">
                  <a16:creationId xmlns:a16="http://schemas.microsoft.com/office/drawing/2014/main" id="{243581DB-E17B-47E5-94B0-9BBAE3BBC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Oval 17">
              <a:extLst>
                <a:ext uri="{FF2B5EF4-FFF2-40B4-BE49-F238E27FC236}">
                  <a16:creationId xmlns:a16="http://schemas.microsoft.com/office/drawing/2014/main" id="{8BB89B5B-E1D6-4477-B69D-4D92C30B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Oval 18">
              <a:extLst>
                <a:ext uri="{FF2B5EF4-FFF2-40B4-BE49-F238E27FC236}">
                  <a16:creationId xmlns:a16="http://schemas.microsoft.com/office/drawing/2014/main" id="{2677AA83-6C11-4AAA-8A1C-38CE3E0EB5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Oval 19">
              <a:extLst>
                <a:ext uri="{FF2B5EF4-FFF2-40B4-BE49-F238E27FC236}">
                  <a16:creationId xmlns:a16="http://schemas.microsoft.com/office/drawing/2014/main" id="{347498A8-8317-4156-9C67-B2F30043DA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Oval 20">
              <a:extLst>
                <a:ext uri="{FF2B5EF4-FFF2-40B4-BE49-F238E27FC236}">
                  <a16:creationId xmlns:a16="http://schemas.microsoft.com/office/drawing/2014/main" id="{8784B471-FC6B-449B-AF55-86EE3923E0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Oval 21">
              <a:extLst>
                <a:ext uri="{FF2B5EF4-FFF2-40B4-BE49-F238E27FC236}">
                  <a16:creationId xmlns:a16="http://schemas.microsoft.com/office/drawing/2014/main" id="{52A4795E-6331-44E7-8C67-ABD8539275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Oval 22">
              <a:extLst>
                <a:ext uri="{FF2B5EF4-FFF2-40B4-BE49-F238E27FC236}">
                  <a16:creationId xmlns:a16="http://schemas.microsoft.com/office/drawing/2014/main" id="{EB91F46B-7A8E-4D7C-B0DA-30F25821CD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Oval 23">
              <a:extLst>
                <a:ext uri="{FF2B5EF4-FFF2-40B4-BE49-F238E27FC236}">
                  <a16:creationId xmlns:a16="http://schemas.microsoft.com/office/drawing/2014/main" id="{30A8B285-000F-410E-80D1-853148CA5F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8" name="Oval 24">
              <a:extLst>
                <a:ext uri="{FF2B5EF4-FFF2-40B4-BE49-F238E27FC236}">
                  <a16:creationId xmlns:a16="http://schemas.microsoft.com/office/drawing/2014/main" id="{4DF59777-F379-4826-AF5D-985210434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E93CF105-6846-4A8F-9B6E-62CDA17E3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0EEF56BE-3D56-4316-AF3C-F9585325B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65D6B545-272C-443C-9575-39B093AAD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1EABF3EB-E3FD-44A9-90BC-3955DBC63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3" name="Freeform 29">
              <a:extLst>
                <a:ext uri="{FF2B5EF4-FFF2-40B4-BE49-F238E27FC236}">
                  <a16:creationId xmlns:a16="http://schemas.microsoft.com/office/drawing/2014/main" id="{DF33744E-00AC-4BF9-8670-3059AF54BB6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4" name="Rectangle 30">
              <a:extLst>
                <a:ext uri="{FF2B5EF4-FFF2-40B4-BE49-F238E27FC236}">
                  <a16:creationId xmlns:a16="http://schemas.microsoft.com/office/drawing/2014/main" id="{C2DFAF6C-6FC4-47D7-B4B1-A6AD11F1A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5" name="Rectangle 31">
              <a:extLst>
                <a:ext uri="{FF2B5EF4-FFF2-40B4-BE49-F238E27FC236}">
                  <a16:creationId xmlns:a16="http://schemas.microsoft.com/office/drawing/2014/main" id="{CE04325F-86D7-4E04-8DE2-3DDF2EA7C7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6" name="Rectangle 32">
              <a:extLst>
                <a:ext uri="{FF2B5EF4-FFF2-40B4-BE49-F238E27FC236}">
                  <a16:creationId xmlns:a16="http://schemas.microsoft.com/office/drawing/2014/main" id="{4A9C54E8-3EA9-41C4-8212-687B23BEC9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7" name="Rectangle 33">
              <a:extLst>
                <a:ext uri="{FF2B5EF4-FFF2-40B4-BE49-F238E27FC236}">
                  <a16:creationId xmlns:a16="http://schemas.microsoft.com/office/drawing/2014/main" id="{5CFC10DA-A4F5-4C72-B697-4CEA54254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38" name="Группа 155">
            <a:extLst>
              <a:ext uri="{FF2B5EF4-FFF2-40B4-BE49-F238E27FC236}">
                <a16:creationId xmlns:a16="http://schemas.microsoft.com/office/drawing/2014/main" id="{51B78E1D-93A7-40F4-A31F-D08FDE96F408}"/>
              </a:ext>
            </a:extLst>
          </p:cNvPr>
          <p:cNvGrpSpPr/>
          <p:nvPr userDrawn="1"/>
        </p:nvGrpSpPr>
        <p:grpSpPr>
          <a:xfrm>
            <a:off x="3626957" y="978758"/>
            <a:ext cx="1812965" cy="3455499"/>
            <a:chOff x="-3543473" y="-4875014"/>
            <a:chExt cx="3414713" cy="6508750"/>
          </a:xfrm>
          <a:effectLst/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FFE1DF11-8D6D-40E7-BC59-568ECEC7A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F313F226-EB05-4D8F-B7CC-965931E17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996A4164-A975-4B78-A778-64AB1EC5B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922F339C-8B7D-488B-8DC2-355CC5342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FDF5369B-9B2B-476A-9782-2DAAA63D4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8593727A-4668-48B2-A3F8-32949A0BA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92AD8A6B-3E1E-4B5C-A361-CB5703AA2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21B01521-9DCB-494A-B582-43674F799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4D3CCE09-68ED-4D73-B6D8-4C6685E88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8" name="Oval 15">
              <a:extLst>
                <a:ext uri="{FF2B5EF4-FFF2-40B4-BE49-F238E27FC236}">
                  <a16:creationId xmlns:a16="http://schemas.microsoft.com/office/drawing/2014/main" id="{5CCEBBBF-7C7F-45AC-8A82-67EEC91F5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9" name="Oval 16">
              <a:extLst>
                <a:ext uri="{FF2B5EF4-FFF2-40B4-BE49-F238E27FC236}">
                  <a16:creationId xmlns:a16="http://schemas.microsoft.com/office/drawing/2014/main" id="{8ADCA090-F429-40F8-81B3-BF588CE45E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0" name="Oval 17">
              <a:extLst>
                <a:ext uri="{FF2B5EF4-FFF2-40B4-BE49-F238E27FC236}">
                  <a16:creationId xmlns:a16="http://schemas.microsoft.com/office/drawing/2014/main" id="{C32CD1CD-FE94-4CCB-B5E4-FFC37CCD3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1" name="Oval 18">
              <a:extLst>
                <a:ext uri="{FF2B5EF4-FFF2-40B4-BE49-F238E27FC236}">
                  <a16:creationId xmlns:a16="http://schemas.microsoft.com/office/drawing/2014/main" id="{4F565520-F27C-4A8D-A8D2-5C279A554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2" name="Oval 19">
              <a:extLst>
                <a:ext uri="{FF2B5EF4-FFF2-40B4-BE49-F238E27FC236}">
                  <a16:creationId xmlns:a16="http://schemas.microsoft.com/office/drawing/2014/main" id="{89C10A88-A3A5-434E-92C0-BB7F9D5D6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3" name="Oval 20">
              <a:extLst>
                <a:ext uri="{FF2B5EF4-FFF2-40B4-BE49-F238E27FC236}">
                  <a16:creationId xmlns:a16="http://schemas.microsoft.com/office/drawing/2014/main" id="{397D51FF-E6DA-4FC0-B26D-F2389C1C18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Oval 21">
              <a:extLst>
                <a:ext uri="{FF2B5EF4-FFF2-40B4-BE49-F238E27FC236}">
                  <a16:creationId xmlns:a16="http://schemas.microsoft.com/office/drawing/2014/main" id="{51B9E20D-548C-4ED4-B37F-0CAC17D85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Oval 22">
              <a:extLst>
                <a:ext uri="{FF2B5EF4-FFF2-40B4-BE49-F238E27FC236}">
                  <a16:creationId xmlns:a16="http://schemas.microsoft.com/office/drawing/2014/main" id="{BB6FD23F-628C-4178-8825-A36908DB41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Oval 23">
              <a:extLst>
                <a:ext uri="{FF2B5EF4-FFF2-40B4-BE49-F238E27FC236}">
                  <a16:creationId xmlns:a16="http://schemas.microsoft.com/office/drawing/2014/main" id="{74EB880B-4772-409F-9427-3C24AC1290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Oval 24">
              <a:extLst>
                <a:ext uri="{FF2B5EF4-FFF2-40B4-BE49-F238E27FC236}">
                  <a16:creationId xmlns:a16="http://schemas.microsoft.com/office/drawing/2014/main" id="{5192193E-BC04-409B-A12A-9EC98D2D1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2A7F1686-C350-4AC3-9FE3-C34073AC1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8F54CFF4-283F-4F17-9D91-E8BB3503C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4A3FB082-3DE9-4BC4-8718-EFC7DBBA22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8436467B-8914-422C-9469-05E8BDF3E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29">
              <a:extLst>
                <a:ext uri="{FF2B5EF4-FFF2-40B4-BE49-F238E27FC236}">
                  <a16:creationId xmlns:a16="http://schemas.microsoft.com/office/drawing/2014/main" id="{9A17E4B3-7C71-4B00-9805-B46DE126E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Rectangle 30">
              <a:extLst>
                <a:ext uri="{FF2B5EF4-FFF2-40B4-BE49-F238E27FC236}">
                  <a16:creationId xmlns:a16="http://schemas.microsoft.com/office/drawing/2014/main" id="{9DE3C726-D714-4EDF-BBEA-00C3D77F2A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4" name="Rectangle 31">
              <a:extLst>
                <a:ext uri="{FF2B5EF4-FFF2-40B4-BE49-F238E27FC236}">
                  <a16:creationId xmlns:a16="http://schemas.microsoft.com/office/drawing/2014/main" id="{023670C0-B321-4C90-BC7A-44033C2B45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5" name="Rectangle 32">
              <a:extLst>
                <a:ext uri="{FF2B5EF4-FFF2-40B4-BE49-F238E27FC236}">
                  <a16:creationId xmlns:a16="http://schemas.microsoft.com/office/drawing/2014/main" id="{A65B4DFD-88E3-4D13-A159-448A498A2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6" name="Rectangle 33">
              <a:extLst>
                <a:ext uri="{FF2B5EF4-FFF2-40B4-BE49-F238E27FC236}">
                  <a16:creationId xmlns:a16="http://schemas.microsoft.com/office/drawing/2014/main" id="{7C791AB0-B986-476B-917D-99EF307D38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7" name="Freeform 7">
            <a:extLst>
              <a:ext uri="{FF2B5EF4-FFF2-40B4-BE49-F238E27FC236}">
                <a16:creationId xmlns:a16="http://schemas.microsoft.com/office/drawing/2014/main" id="{6EEBB929-53A7-42F8-8771-C778CAFAE0F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auto">
          <a:xfrm>
            <a:off x="6966441" y="1063880"/>
            <a:ext cx="1605624" cy="3285253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sp>
        <p:nvSpPr>
          <p:cNvPr id="68" name="Freeform 7">
            <a:extLst>
              <a:ext uri="{FF2B5EF4-FFF2-40B4-BE49-F238E27FC236}">
                <a16:creationId xmlns:a16="http://schemas.microsoft.com/office/drawing/2014/main" id="{DC4C5B07-50E3-41D7-AE59-14BCDD6EF0B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auto">
          <a:xfrm>
            <a:off x="3726218" y="1063654"/>
            <a:ext cx="1605624" cy="3285253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grpSp>
        <p:nvGrpSpPr>
          <p:cNvPr id="69" name="Группа 184">
            <a:extLst>
              <a:ext uri="{FF2B5EF4-FFF2-40B4-BE49-F238E27FC236}">
                <a16:creationId xmlns:a16="http://schemas.microsoft.com/office/drawing/2014/main" id="{A73DAD4A-6F7E-42DB-992C-0E7C6EF4B200}"/>
              </a:ext>
            </a:extLst>
          </p:cNvPr>
          <p:cNvGrpSpPr/>
          <p:nvPr userDrawn="1"/>
        </p:nvGrpSpPr>
        <p:grpSpPr>
          <a:xfrm>
            <a:off x="5015699" y="465760"/>
            <a:ext cx="2287308" cy="4359594"/>
            <a:chOff x="-3543474" y="-4875029"/>
            <a:chExt cx="3414714" cy="6508770"/>
          </a:xfrm>
          <a:effectLst/>
        </p:grpSpPr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7F870284-FBEB-4E85-8BDF-759246ED0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-4875029"/>
              <a:ext cx="3357564" cy="650877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BCB16AD3-7571-4CC0-94BE-8326A52A91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1" y="-4816291"/>
              <a:ext cx="3240089" cy="639129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F4D84CCC-C72C-4217-B1D7-DAA9C0610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6" y="-4679765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80BD5B8C-C2E5-4184-BC35-E8AF2262E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3463737"/>
              <a:ext cx="28575" cy="388939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6B809883-9CA8-471C-A49B-40B177699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3916176"/>
              <a:ext cx="28575" cy="209551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B04F2FC6-4CE3-44F4-9E51-B4B7EF957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2943035"/>
              <a:ext cx="28575" cy="388939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B4652012-F362-424E-8E48-4C19CC8C3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1141615"/>
              <a:ext cx="3357564" cy="492126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403F3DE0-7711-4553-A00C-DD299EF39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-4875029"/>
              <a:ext cx="3357564" cy="492126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DCA2B92-D1F3-4677-B1B8-5BCE21512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6" y="-4679766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9" name="Oval 15">
              <a:extLst>
                <a:ext uri="{FF2B5EF4-FFF2-40B4-BE49-F238E27FC236}">
                  <a16:creationId xmlns:a16="http://schemas.microsoft.com/office/drawing/2014/main" id="{A5B87625-0852-4B02-8D66-B0F655B7B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54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0" name="Oval 16">
              <a:extLst>
                <a:ext uri="{FF2B5EF4-FFF2-40B4-BE49-F238E27FC236}">
                  <a16:creationId xmlns:a16="http://schemas.microsoft.com/office/drawing/2014/main" id="{4A9A7993-26E0-4FED-B4B2-B94C5B968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6" y="-4675004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1" name="Oval 17">
              <a:extLst>
                <a:ext uri="{FF2B5EF4-FFF2-40B4-BE49-F238E27FC236}">
                  <a16:creationId xmlns:a16="http://schemas.microsoft.com/office/drawing/2014/main" id="{68308D50-8F81-4022-8E5C-9BBC7BA30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4" y="-4714691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2" name="Oval 18">
              <a:extLst>
                <a:ext uri="{FF2B5EF4-FFF2-40B4-BE49-F238E27FC236}">
                  <a16:creationId xmlns:a16="http://schemas.microsoft.com/office/drawing/2014/main" id="{5FEAFC20-F747-4510-A4DF-8C55DC16A2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54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3" name="Oval 19">
              <a:extLst>
                <a:ext uri="{FF2B5EF4-FFF2-40B4-BE49-F238E27FC236}">
                  <a16:creationId xmlns:a16="http://schemas.microsoft.com/office/drawing/2014/main" id="{D4CAD4C0-F3BA-4A4A-9E73-C2FC54395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40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4" name="Oval 20">
              <a:extLst>
                <a:ext uri="{FF2B5EF4-FFF2-40B4-BE49-F238E27FC236}">
                  <a16:creationId xmlns:a16="http://schemas.microsoft.com/office/drawing/2014/main" id="{BBD7D811-6A31-49FF-ACE0-05D34BECAC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9" y="-4694054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5" name="Oval 21">
              <a:extLst>
                <a:ext uri="{FF2B5EF4-FFF2-40B4-BE49-F238E27FC236}">
                  <a16:creationId xmlns:a16="http://schemas.microsoft.com/office/drawing/2014/main" id="{2C50A87F-800C-48D1-83FC-33A049CBD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5004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6" name="Oval 22">
              <a:extLst>
                <a:ext uri="{FF2B5EF4-FFF2-40B4-BE49-F238E27FC236}">
                  <a16:creationId xmlns:a16="http://schemas.microsoft.com/office/drawing/2014/main" id="{177681EF-E995-4F5A-ADE6-1E0D4A591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91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7" name="Oval 23">
              <a:extLst>
                <a:ext uri="{FF2B5EF4-FFF2-40B4-BE49-F238E27FC236}">
                  <a16:creationId xmlns:a16="http://schemas.microsoft.com/office/drawing/2014/main" id="{FBAA2201-7D2A-42B3-8D79-7F9D81E1E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54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8" name="Oval 24">
              <a:extLst>
                <a:ext uri="{FF2B5EF4-FFF2-40B4-BE49-F238E27FC236}">
                  <a16:creationId xmlns:a16="http://schemas.microsoft.com/office/drawing/2014/main" id="{2F111A11-F006-407D-9223-0DC37AE09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41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9" name="Freeform 25">
              <a:extLst>
                <a:ext uri="{FF2B5EF4-FFF2-40B4-BE49-F238E27FC236}">
                  <a16:creationId xmlns:a16="http://schemas.microsoft.com/office/drawing/2014/main" id="{9322A272-C0A9-4E1A-A267-771FFF0D9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3916177"/>
              <a:ext cx="9525" cy="209551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0" name="Freeform 26">
              <a:extLst>
                <a:ext uri="{FF2B5EF4-FFF2-40B4-BE49-F238E27FC236}">
                  <a16:creationId xmlns:a16="http://schemas.microsoft.com/office/drawing/2014/main" id="{155B25F2-F34A-4CA9-9999-187805469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3463737"/>
              <a:ext cx="9525" cy="388939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1" name="Freeform 27">
              <a:extLst>
                <a:ext uri="{FF2B5EF4-FFF2-40B4-BE49-F238E27FC236}">
                  <a16:creationId xmlns:a16="http://schemas.microsoft.com/office/drawing/2014/main" id="{7E0F33CB-A556-417E-818F-E850CB4B0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2943035"/>
              <a:ext cx="9525" cy="388939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2" name="Freeform 28">
              <a:extLst>
                <a:ext uri="{FF2B5EF4-FFF2-40B4-BE49-F238E27FC236}">
                  <a16:creationId xmlns:a16="http://schemas.microsoft.com/office/drawing/2014/main" id="{B4AD8304-FF25-4C01-A29C-62B44B285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86"/>
              <a:ext cx="28575" cy="787402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3" name="Freeform 29">
              <a:extLst>
                <a:ext uri="{FF2B5EF4-FFF2-40B4-BE49-F238E27FC236}">
                  <a16:creationId xmlns:a16="http://schemas.microsoft.com/office/drawing/2014/main" id="{5B82E5E9-3946-4EFF-8DE7-DE46097A0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86"/>
              <a:ext cx="9525" cy="787402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4" name="Rectangle 30">
              <a:extLst>
                <a:ext uri="{FF2B5EF4-FFF2-40B4-BE49-F238E27FC236}">
                  <a16:creationId xmlns:a16="http://schemas.microsoft.com/office/drawing/2014/main" id="{1BD3D1AB-5491-4EF6-947D-564E47F34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4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5" name="Rectangle 31">
              <a:extLst>
                <a:ext uri="{FF2B5EF4-FFF2-40B4-BE49-F238E27FC236}">
                  <a16:creationId xmlns:a16="http://schemas.microsoft.com/office/drawing/2014/main" id="{F5E3270B-6F6B-45B0-86EC-29E7A7125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9" y="766963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6" name="Rectangle 32">
              <a:extLst>
                <a:ext uri="{FF2B5EF4-FFF2-40B4-BE49-F238E27FC236}">
                  <a16:creationId xmlns:a16="http://schemas.microsoft.com/office/drawing/2014/main" id="{BA362EFC-D4BE-45D1-95C0-2DBD5202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6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7" name="Rectangle 33">
              <a:extLst>
                <a:ext uri="{FF2B5EF4-FFF2-40B4-BE49-F238E27FC236}">
                  <a16:creationId xmlns:a16="http://schemas.microsoft.com/office/drawing/2014/main" id="{917968E5-62E8-478F-9A3C-FAC2FDA2EE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98" name="Freeform 7">
            <a:extLst>
              <a:ext uri="{FF2B5EF4-FFF2-40B4-BE49-F238E27FC236}">
                <a16:creationId xmlns:a16="http://schemas.microsoft.com/office/drawing/2014/main" id="{4C7F7092-F2F5-49BD-9BF3-233E4A80C85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auto">
          <a:xfrm>
            <a:off x="5146367" y="573759"/>
            <a:ext cx="2025972" cy="4145321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3132340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3131469" cy="29741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030262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34">
            <a:extLst>
              <a:ext uri="{FF2B5EF4-FFF2-40B4-BE49-F238E27FC236}">
                <a16:creationId xmlns:a16="http://schemas.microsoft.com/office/drawing/2014/main" id="{394B3B32-2383-40C3-8C2F-FAE6BEB7DF0E}"/>
              </a:ext>
            </a:extLst>
          </p:cNvPr>
          <p:cNvSpPr/>
          <p:nvPr userDrawn="1"/>
        </p:nvSpPr>
        <p:spPr>
          <a:xfrm flipV="1">
            <a:off x="0" y="0"/>
            <a:ext cx="9144000" cy="1531898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8"/>
            <a:ext cx="3213218" cy="96205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893651"/>
            <a:ext cx="3204257" cy="2731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52" name="Группа 113">
            <a:extLst>
              <a:ext uri="{FF2B5EF4-FFF2-40B4-BE49-F238E27FC236}">
                <a16:creationId xmlns:a16="http://schemas.microsoft.com/office/drawing/2014/main" id="{C4912257-2FF5-4D3C-9F13-AD19C842C63E}"/>
              </a:ext>
            </a:extLst>
          </p:cNvPr>
          <p:cNvGrpSpPr/>
          <p:nvPr userDrawn="1"/>
        </p:nvGrpSpPr>
        <p:grpSpPr>
          <a:xfrm>
            <a:off x="3749937" y="600759"/>
            <a:ext cx="2793154" cy="3939319"/>
            <a:chOff x="858665" y="-6595864"/>
            <a:chExt cx="5972175" cy="8423276"/>
          </a:xfrm>
          <a:effectLst>
            <a:reflection blurRad="50800" stA="50000" endPos="8000" dir="5400000" sy="-100000" algn="bl" rotWithShape="0"/>
          </a:effectLst>
        </p:grpSpPr>
        <p:sp>
          <p:nvSpPr>
            <p:cNvPr id="53" name="Freeform 34">
              <a:extLst>
                <a:ext uri="{FF2B5EF4-FFF2-40B4-BE49-F238E27FC236}">
                  <a16:creationId xmlns:a16="http://schemas.microsoft.com/office/drawing/2014/main" id="{C5BD4CFF-37C1-481B-A120-8596008780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002" y="-6567289"/>
              <a:ext cx="5905500" cy="8361363"/>
            </a:xfrm>
            <a:custGeom>
              <a:avLst/>
              <a:gdLst>
                <a:gd name="T0" fmla="*/ 56 w 1214"/>
                <a:gd name="T1" fmla="*/ 1719 h 1719"/>
                <a:gd name="T2" fmla="*/ 0 w 1214"/>
                <a:gd name="T3" fmla="*/ 1663 h 1719"/>
                <a:gd name="T4" fmla="*/ 0 w 1214"/>
                <a:gd name="T5" fmla="*/ 57 h 1719"/>
                <a:gd name="T6" fmla="*/ 56 w 1214"/>
                <a:gd name="T7" fmla="*/ 0 h 1719"/>
                <a:gd name="T8" fmla="*/ 1158 w 1214"/>
                <a:gd name="T9" fmla="*/ 0 h 1719"/>
                <a:gd name="T10" fmla="*/ 1214 w 1214"/>
                <a:gd name="T11" fmla="*/ 57 h 1719"/>
                <a:gd name="T12" fmla="*/ 1214 w 1214"/>
                <a:gd name="T13" fmla="*/ 1663 h 1719"/>
                <a:gd name="T14" fmla="*/ 1158 w 1214"/>
                <a:gd name="T15" fmla="*/ 1719 h 1719"/>
                <a:gd name="T16" fmla="*/ 56 w 1214"/>
                <a:gd name="T17" fmla="*/ 1719 h 1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4" h="1719">
                  <a:moveTo>
                    <a:pt x="56" y="1719"/>
                  </a:moveTo>
                  <a:cubicBezTo>
                    <a:pt x="25" y="1719"/>
                    <a:pt x="0" y="1694"/>
                    <a:pt x="0" y="1663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26"/>
                    <a:pt x="25" y="0"/>
                    <a:pt x="56" y="0"/>
                  </a:cubicBezTo>
                  <a:cubicBezTo>
                    <a:pt x="1158" y="0"/>
                    <a:pt x="1158" y="0"/>
                    <a:pt x="1158" y="0"/>
                  </a:cubicBezTo>
                  <a:cubicBezTo>
                    <a:pt x="1189" y="0"/>
                    <a:pt x="1214" y="26"/>
                    <a:pt x="1214" y="57"/>
                  </a:cubicBezTo>
                  <a:cubicBezTo>
                    <a:pt x="1214" y="1663"/>
                    <a:pt x="1214" y="1663"/>
                    <a:pt x="1214" y="1663"/>
                  </a:cubicBezTo>
                  <a:cubicBezTo>
                    <a:pt x="1214" y="1694"/>
                    <a:pt x="1189" y="1719"/>
                    <a:pt x="1158" y="1719"/>
                  </a:cubicBezTo>
                  <a:lnTo>
                    <a:pt x="56" y="1719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Freeform 35">
              <a:extLst>
                <a:ext uri="{FF2B5EF4-FFF2-40B4-BE49-F238E27FC236}">
                  <a16:creationId xmlns:a16="http://schemas.microsoft.com/office/drawing/2014/main" id="{6CE0A69A-8871-46D7-AEEE-E98D29A605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6765" y="-6557764"/>
              <a:ext cx="5895975" cy="8347075"/>
            </a:xfrm>
            <a:custGeom>
              <a:avLst/>
              <a:gdLst>
                <a:gd name="T0" fmla="*/ 1157 w 1212"/>
                <a:gd name="T1" fmla="*/ 1716 h 1716"/>
                <a:gd name="T2" fmla="*/ 55 w 1212"/>
                <a:gd name="T3" fmla="*/ 1716 h 1716"/>
                <a:gd name="T4" fmla="*/ 0 w 1212"/>
                <a:gd name="T5" fmla="*/ 1661 h 1716"/>
                <a:gd name="T6" fmla="*/ 0 w 1212"/>
                <a:gd name="T7" fmla="*/ 55 h 1716"/>
                <a:gd name="T8" fmla="*/ 55 w 1212"/>
                <a:gd name="T9" fmla="*/ 0 h 1716"/>
                <a:gd name="T10" fmla="*/ 1157 w 1212"/>
                <a:gd name="T11" fmla="*/ 0 h 1716"/>
                <a:gd name="T12" fmla="*/ 1212 w 1212"/>
                <a:gd name="T13" fmla="*/ 55 h 1716"/>
                <a:gd name="T14" fmla="*/ 1212 w 1212"/>
                <a:gd name="T15" fmla="*/ 1661 h 1716"/>
                <a:gd name="T16" fmla="*/ 1157 w 1212"/>
                <a:gd name="T17" fmla="*/ 1716 h 1716"/>
                <a:gd name="T18" fmla="*/ 55 w 1212"/>
                <a:gd name="T19" fmla="*/ 0 h 1716"/>
                <a:gd name="T20" fmla="*/ 1 w 1212"/>
                <a:gd name="T21" fmla="*/ 55 h 1716"/>
                <a:gd name="T22" fmla="*/ 1 w 1212"/>
                <a:gd name="T23" fmla="*/ 1661 h 1716"/>
                <a:gd name="T24" fmla="*/ 55 w 1212"/>
                <a:gd name="T25" fmla="*/ 1715 h 1716"/>
                <a:gd name="T26" fmla="*/ 1157 w 1212"/>
                <a:gd name="T27" fmla="*/ 1715 h 1716"/>
                <a:gd name="T28" fmla="*/ 1211 w 1212"/>
                <a:gd name="T29" fmla="*/ 1661 h 1716"/>
                <a:gd name="T30" fmla="*/ 1211 w 1212"/>
                <a:gd name="T31" fmla="*/ 55 h 1716"/>
                <a:gd name="T32" fmla="*/ 1157 w 1212"/>
                <a:gd name="T33" fmla="*/ 0 h 1716"/>
                <a:gd name="T34" fmla="*/ 55 w 1212"/>
                <a:gd name="T35" fmla="*/ 0 h 1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2" h="1716">
                  <a:moveTo>
                    <a:pt x="1157" y="1716"/>
                  </a:moveTo>
                  <a:cubicBezTo>
                    <a:pt x="55" y="1716"/>
                    <a:pt x="55" y="1716"/>
                    <a:pt x="55" y="1716"/>
                  </a:cubicBezTo>
                  <a:cubicBezTo>
                    <a:pt x="25" y="1716"/>
                    <a:pt x="0" y="1691"/>
                    <a:pt x="0" y="166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24"/>
                    <a:pt x="25" y="0"/>
                    <a:pt x="55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187" y="0"/>
                    <a:pt x="1212" y="24"/>
                    <a:pt x="1212" y="55"/>
                  </a:cubicBezTo>
                  <a:cubicBezTo>
                    <a:pt x="1212" y="1661"/>
                    <a:pt x="1212" y="1661"/>
                    <a:pt x="1212" y="1661"/>
                  </a:cubicBezTo>
                  <a:cubicBezTo>
                    <a:pt x="1212" y="1691"/>
                    <a:pt x="1187" y="1716"/>
                    <a:pt x="1157" y="1716"/>
                  </a:cubicBezTo>
                  <a:close/>
                  <a:moveTo>
                    <a:pt x="55" y="0"/>
                  </a:moveTo>
                  <a:cubicBezTo>
                    <a:pt x="25" y="0"/>
                    <a:pt x="1" y="25"/>
                    <a:pt x="1" y="55"/>
                  </a:cubicBezTo>
                  <a:cubicBezTo>
                    <a:pt x="1" y="1661"/>
                    <a:pt x="1" y="1661"/>
                    <a:pt x="1" y="1661"/>
                  </a:cubicBezTo>
                  <a:cubicBezTo>
                    <a:pt x="1" y="1691"/>
                    <a:pt x="25" y="1715"/>
                    <a:pt x="55" y="1715"/>
                  </a:cubicBezTo>
                  <a:cubicBezTo>
                    <a:pt x="1157" y="1715"/>
                    <a:pt x="1157" y="1715"/>
                    <a:pt x="1157" y="1715"/>
                  </a:cubicBezTo>
                  <a:cubicBezTo>
                    <a:pt x="1187" y="1715"/>
                    <a:pt x="1211" y="1691"/>
                    <a:pt x="1211" y="1661"/>
                  </a:cubicBezTo>
                  <a:cubicBezTo>
                    <a:pt x="1211" y="55"/>
                    <a:pt x="1211" y="55"/>
                    <a:pt x="1211" y="55"/>
                  </a:cubicBezTo>
                  <a:cubicBezTo>
                    <a:pt x="1211" y="25"/>
                    <a:pt x="1187" y="0"/>
                    <a:pt x="1157" y="0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2D72861E-7C7A-4DDA-BC13-1C1488D777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8665" y="-6595864"/>
              <a:ext cx="5972175" cy="8423275"/>
            </a:xfrm>
            <a:custGeom>
              <a:avLst/>
              <a:gdLst>
                <a:gd name="T0" fmla="*/ 1165 w 1228"/>
                <a:gd name="T1" fmla="*/ 0 h 1732"/>
                <a:gd name="T2" fmla="*/ 63 w 1228"/>
                <a:gd name="T3" fmla="*/ 0 h 1732"/>
                <a:gd name="T4" fmla="*/ 0 w 1228"/>
                <a:gd name="T5" fmla="*/ 63 h 1732"/>
                <a:gd name="T6" fmla="*/ 0 w 1228"/>
                <a:gd name="T7" fmla="*/ 1669 h 1732"/>
                <a:gd name="T8" fmla="*/ 63 w 1228"/>
                <a:gd name="T9" fmla="*/ 1732 h 1732"/>
                <a:gd name="T10" fmla="*/ 1165 w 1228"/>
                <a:gd name="T11" fmla="*/ 1732 h 1732"/>
                <a:gd name="T12" fmla="*/ 1228 w 1228"/>
                <a:gd name="T13" fmla="*/ 1669 h 1732"/>
                <a:gd name="T14" fmla="*/ 1228 w 1228"/>
                <a:gd name="T15" fmla="*/ 63 h 1732"/>
                <a:gd name="T16" fmla="*/ 1165 w 1228"/>
                <a:gd name="T17" fmla="*/ 0 h 1732"/>
                <a:gd name="T18" fmla="*/ 1221 w 1228"/>
                <a:gd name="T19" fmla="*/ 1669 h 1732"/>
                <a:gd name="T20" fmla="*/ 1165 w 1228"/>
                <a:gd name="T21" fmla="*/ 1725 h 1732"/>
                <a:gd name="T22" fmla="*/ 63 w 1228"/>
                <a:gd name="T23" fmla="*/ 1725 h 1732"/>
                <a:gd name="T24" fmla="*/ 7 w 1228"/>
                <a:gd name="T25" fmla="*/ 1669 h 1732"/>
                <a:gd name="T26" fmla="*/ 7 w 1228"/>
                <a:gd name="T27" fmla="*/ 63 h 1732"/>
                <a:gd name="T28" fmla="*/ 63 w 1228"/>
                <a:gd name="T29" fmla="*/ 6 h 1732"/>
                <a:gd name="T30" fmla="*/ 1165 w 1228"/>
                <a:gd name="T31" fmla="*/ 6 h 1732"/>
                <a:gd name="T32" fmla="*/ 1221 w 1228"/>
                <a:gd name="T33" fmla="*/ 63 h 1732"/>
                <a:gd name="T34" fmla="*/ 1221 w 1228"/>
                <a:gd name="T35" fmla="*/ 1669 h 1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28" h="1732">
                  <a:moveTo>
                    <a:pt x="1165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1669"/>
                    <a:pt x="0" y="1669"/>
                    <a:pt x="0" y="1669"/>
                  </a:cubicBezTo>
                  <a:cubicBezTo>
                    <a:pt x="0" y="1703"/>
                    <a:pt x="28" y="1732"/>
                    <a:pt x="63" y="1732"/>
                  </a:cubicBezTo>
                  <a:cubicBezTo>
                    <a:pt x="1165" y="1732"/>
                    <a:pt x="1165" y="1732"/>
                    <a:pt x="1165" y="1732"/>
                  </a:cubicBezTo>
                  <a:cubicBezTo>
                    <a:pt x="1200" y="1732"/>
                    <a:pt x="1228" y="1703"/>
                    <a:pt x="1228" y="1669"/>
                  </a:cubicBezTo>
                  <a:cubicBezTo>
                    <a:pt x="1228" y="63"/>
                    <a:pt x="1228" y="63"/>
                    <a:pt x="1228" y="63"/>
                  </a:cubicBezTo>
                  <a:cubicBezTo>
                    <a:pt x="1228" y="28"/>
                    <a:pt x="1200" y="0"/>
                    <a:pt x="1165" y="0"/>
                  </a:cubicBezTo>
                  <a:close/>
                  <a:moveTo>
                    <a:pt x="1221" y="1669"/>
                  </a:moveTo>
                  <a:cubicBezTo>
                    <a:pt x="1221" y="1700"/>
                    <a:pt x="1196" y="1725"/>
                    <a:pt x="1165" y="1725"/>
                  </a:cubicBezTo>
                  <a:cubicBezTo>
                    <a:pt x="63" y="1725"/>
                    <a:pt x="63" y="1725"/>
                    <a:pt x="63" y="1725"/>
                  </a:cubicBezTo>
                  <a:cubicBezTo>
                    <a:pt x="32" y="1725"/>
                    <a:pt x="7" y="1700"/>
                    <a:pt x="7" y="1669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32"/>
                    <a:pt x="32" y="6"/>
                    <a:pt x="63" y="6"/>
                  </a:cubicBezTo>
                  <a:cubicBezTo>
                    <a:pt x="1165" y="6"/>
                    <a:pt x="1165" y="6"/>
                    <a:pt x="1165" y="6"/>
                  </a:cubicBezTo>
                  <a:cubicBezTo>
                    <a:pt x="1196" y="6"/>
                    <a:pt x="1221" y="32"/>
                    <a:pt x="1221" y="63"/>
                  </a:cubicBezTo>
                  <a:lnTo>
                    <a:pt x="1221" y="1669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1AD0090A-182B-4C76-9FD2-74195ED2B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1077" y="1278136"/>
              <a:ext cx="388938" cy="346075"/>
            </a:xfrm>
            <a:custGeom>
              <a:avLst/>
              <a:gdLst>
                <a:gd name="T0" fmla="*/ 1 w 80"/>
                <a:gd name="T1" fmla="*/ 42 h 71"/>
                <a:gd name="T2" fmla="*/ 41 w 80"/>
                <a:gd name="T3" fmla="*/ 2 h 71"/>
                <a:gd name="T4" fmla="*/ 80 w 80"/>
                <a:gd name="T5" fmla="*/ 41 h 71"/>
                <a:gd name="T6" fmla="*/ 80 w 80"/>
                <a:gd name="T7" fmla="*/ 40 h 71"/>
                <a:gd name="T8" fmla="*/ 40 w 80"/>
                <a:gd name="T9" fmla="*/ 0 h 71"/>
                <a:gd name="T10" fmla="*/ 0 w 80"/>
                <a:gd name="T11" fmla="*/ 40 h 71"/>
                <a:gd name="T12" fmla="*/ 15 w 80"/>
                <a:gd name="T13" fmla="*/ 71 h 71"/>
                <a:gd name="T14" fmla="*/ 1 w 80"/>
                <a:gd name="T15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71">
                  <a:moveTo>
                    <a:pt x="1" y="42"/>
                  </a:moveTo>
                  <a:cubicBezTo>
                    <a:pt x="1" y="20"/>
                    <a:pt x="19" y="2"/>
                    <a:pt x="41" y="2"/>
                  </a:cubicBezTo>
                  <a:cubicBezTo>
                    <a:pt x="62" y="2"/>
                    <a:pt x="80" y="19"/>
                    <a:pt x="80" y="41"/>
                  </a:cubicBezTo>
                  <a:cubicBezTo>
                    <a:pt x="80" y="41"/>
                    <a:pt x="80" y="40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53"/>
                    <a:pt x="6" y="64"/>
                    <a:pt x="15" y="71"/>
                  </a:cubicBezTo>
                  <a:cubicBezTo>
                    <a:pt x="6" y="64"/>
                    <a:pt x="1" y="53"/>
                    <a:pt x="1" y="42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BC2E1EF4-85B1-4761-B5C9-7D02E138C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5365" y="1341636"/>
              <a:ext cx="369888" cy="330200"/>
            </a:xfrm>
            <a:custGeom>
              <a:avLst/>
              <a:gdLst>
                <a:gd name="T0" fmla="*/ 75 w 76"/>
                <a:gd name="T1" fmla="*/ 28 h 68"/>
                <a:gd name="T2" fmla="*/ 37 w 76"/>
                <a:gd name="T3" fmla="*/ 66 h 68"/>
                <a:gd name="T4" fmla="*/ 0 w 76"/>
                <a:gd name="T5" fmla="*/ 29 h 68"/>
                <a:gd name="T6" fmla="*/ 0 w 76"/>
                <a:gd name="T7" fmla="*/ 30 h 68"/>
                <a:gd name="T8" fmla="*/ 38 w 76"/>
                <a:gd name="T9" fmla="*/ 68 h 68"/>
                <a:gd name="T10" fmla="*/ 76 w 76"/>
                <a:gd name="T11" fmla="*/ 30 h 68"/>
                <a:gd name="T12" fmla="*/ 62 w 76"/>
                <a:gd name="T13" fmla="*/ 0 h 68"/>
                <a:gd name="T14" fmla="*/ 75 w 76"/>
                <a:gd name="T15" fmla="*/ 2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68">
                  <a:moveTo>
                    <a:pt x="75" y="28"/>
                  </a:moveTo>
                  <a:cubicBezTo>
                    <a:pt x="75" y="49"/>
                    <a:pt x="58" y="66"/>
                    <a:pt x="37" y="66"/>
                  </a:cubicBezTo>
                  <a:cubicBezTo>
                    <a:pt x="17" y="66"/>
                    <a:pt x="0" y="50"/>
                    <a:pt x="0" y="29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51"/>
                    <a:pt x="17" y="68"/>
                    <a:pt x="38" y="68"/>
                  </a:cubicBezTo>
                  <a:cubicBezTo>
                    <a:pt x="59" y="68"/>
                    <a:pt x="76" y="51"/>
                    <a:pt x="76" y="30"/>
                  </a:cubicBezTo>
                  <a:cubicBezTo>
                    <a:pt x="76" y="18"/>
                    <a:pt x="71" y="7"/>
                    <a:pt x="62" y="0"/>
                  </a:cubicBezTo>
                  <a:cubicBezTo>
                    <a:pt x="70" y="7"/>
                    <a:pt x="75" y="17"/>
                    <a:pt x="75" y="28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Oval 39">
              <a:extLst>
                <a:ext uri="{FF2B5EF4-FFF2-40B4-BE49-F238E27FC236}">
                  <a16:creationId xmlns:a16="http://schemas.microsoft.com/office/drawing/2014/main" id="{0665C39F-9BFC-4DAC-85E4-C6B14B37F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5365" y="1292424"/>
              <a:ext cx="369888" cy="365125"/>
            </a:xfrm>
            <a:prstGeom prst="ellipse">
              <a:avLst/>
            </a:prstGeom>
            <a:solidFill>
              <a:srgbClr val="F3F3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Oval 40">
              <a:extLst>
                <a:ext uri="{FF2B5EF4-FFF2-40B4-BE49-F238E27FC236}">
                  <a16:creationId xmlns:a16="http://schemas.microsoft.com/office/drawing/2014/main" id="{304B3003-459F-40E4-8A92-4CDBC7325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6015" y="-6324401"/>
              <a:ext cx="117475" cy="112713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Oval 41">
              <a:extLst>
                <a:ext uri="{FF2B5EF4-FFF2-40B4-BE49-F238E27FC236}">
                  <a16:creationId xmlns:a16="http://schemas.microsoft.com/office/drawing/2014/main" id="{7E20D0EC-D916-4C39-82B9-9687B6D8D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1415" y="-6303764"/>
              <a:ext cx="68263" cy="73025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Rectangle 42">
              <a:extLst>
                <a:ext uri="{FF2B5EF4-FFF2-40B4-BE49-F238E27FC236}">
                  <a16:creationId xmlns:a16="http://schemas.microsoft.com/office/drawing/2014/main" id="{E66642F0-CFFF-412D-ABE6-901A008D3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152" y="-5914826"/>
              <a:ext cx="5283200" cy="7067550"/>
            </a:xfrm>
            <a:prstGeom prst="rect">
              <a:avLst/>
            </a:prstGeom>
            <a:solidFill>
              <a:srgbClr val="619C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43">
              <a:extLst>
                <a:ext uri="{FF2B5EF4-FFF2-40B4-BE49-F238E27FC236}">
                  <a16:creationId xmlns:a16="http://schemas.microsoft.com/office/drawing/2014/main" id="{410762F2-33DD-4B4B-B6A2-8153B1C65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65" y="-6595864"/>
              <a:ext cx="5972175" cy="3014663"/>
            </a:xfrm>
            <a:custGeom>
              <a:avLst/>
              <a:gdLst>
                <a:gd name="T0" fmla="*/ 1165 w 1228"/>
                <a:gd name="T1" fmla="*/ 0 h 620"/>
                <a:gd name="T2" fmla="*/ 63 w 1228"/>
                <a:gd name="T3" fmla="*/ 0 h 620"/>
                <a:gd name="T4" fmla="*/ 0 w 1228"/>
                <a:gd name="T5" fmla="*/ 63 h 620"/>
                <a:gd name="T6" fmla="*/ 0 w 1228"/>
                <a:gd name="T7" fmla="*/ 620 h 620"/>
                <a:gd name="T8" fmla="*/ 7 w 1228"/>
                <a:gd name="T9" fmla="*/ 63 h 620"/>
                <a:gd name="T10" fmla="*/ 63 w 1228"/>
                <a:gd name="T11" fmla="*/ 6 h 620"/>
                <a:gd name="T12" fmla="*/ 1165 w 1228"/>
                <a:gd name="T13" fmla="*/ 6 h 620"/>
                <a:gd name="T14" fmla="*/ 1221 w 1228"/>
                <a:gd name="T15" fmla="*/ 63 h 620"/>
                <a:gd name="T16" fmla="*/ 1228 w 1228"/>
                <a:gd name="T17" fmla="*/ 620 h 620"/>
                <a:gd name="T18" fmla="*/ 1228 w 1228"/>
                <a:gd name="T19" fmla="*/ 63 h 620"/>
                <a:gd name="T20" fmla="*/ 1165 w 1228"/>
                <a:gd name="T21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8" h="620">
                  <a:moveTo>
                    <a:pt x="1165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620"/>
                    <a:pt x="0" y="620"/>
                    <a:pt x="0" y="62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32"/>
                    <a:pt x="32" y="6"/>
                    <a:pt x="63" y="6"/>
                  </a:cubicBezTo>
                  <a:cubicBezTo>
                    <a:pt x="1165" y="6"/>
                    <a:pt x="1165" y="6"/>
                    <a:pt x="1165" y="6"/>
                  </a:cubicBezTo>
                  <a:cubicBezTo>
                    <a:pt x="1196" y="6"/>
                    <a:pt x="1221" y="32"/>
                    <a:pt x="1221" y="63"/>
                  </a:cubicBezTo>
                  <a:cubicBezTo>
                    <a:pt x="1228" y="620"/>
                    <a:pt x="1228" y="620"/>
                    <a:pt x="1228" y="620"/>
                  </a:cubicBezTo>
                  <a:cubicBezTo>
                    <a:pt x="1228" y="63"/>
                    <a:pt x="1228" y="63"/>
                    <a:pt x="1228" y="63"/>
                  </a:cubicBezTo>
                  <a:cubicBezTo>
                    <a:pt x="1228" y="28"/>
                    <a:pt x="1200" y="0"/>
                    <a:pt x="1165" y="0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CAFB2F98-D4D1-4F98-87CC-B291213FA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65" y="-1187251"/>
              <a:ext cx="5972175" cy="3014663"/>
            </a:xfrm>
            <a:custGeom>
              <a:avLst/>
              <a:gdLst>
                <a:gd name="T0" fmla="*/ 1221 w 1228"/>
                <a:gd name="T1" fmla="*/ 557 h 620"/>
                <a:gd name="T2" fmla="*/ 1165 w 1228"/>
                <a:gd name="T3" fmla="*/ 613 h 620"/>
                <a:gd name="T4" fmla="*/ 63 w 1228"/>
                <a:gd name="T5" fmla="*/ 613 h 620"/>
                <a:gd name="T6" fmla="*/ 7 w 1228"/>
                <a:gd name="T7" fmla="*/ 557 h 620"/>
                <a:gd name="T8" fmla="*/ 0 w 1228"/>
                <a:gd name="T9" fmla="*/ 0 h 620"/>
                <a:gd name="T10" fmla="*/ 0 w 1228"/>
                <a:gd name="T11" fmla="*/ 557 h 620"/>
                <a:gd name="T12" fmla="*/ 63 w 1228"/>
                <a:gd name="T13" fmla="*/ 620 h 620"/>
                <a:gd name="T14" fmla="*/ 1165 w 1228"/>
                <a:gd name="T15" fmla="*/ 620 h 620"/>
                <a:gd name="T16" fmla="*/ 1228 w 1228"/>
                <a:gd name="T17" fmla="*/ 557 h 620"/>
                <a:gd name="T18" fmla="*/ 1228 w 1228"/>
                <a:gd name="T19" fmla="*/ 0 h 620"/>
                <a:gd name="T20" fmla="*/ 1221 w 1228"/>
                <a:gd name="T21" fmla="*/ 557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8" h="620">
                  <a:moveTo>
                    <a:pt x="1221" y="557"/>
                  </a:moveTo>
                  <a:cubicBezTo>
                    <a:pt x="1221" y="588"/>
                    <a:pt x="1196" y="613"/>
                    <a:pt x="1165" y="613"/>
                  </a:cubicBezTo>
                  <a:cubicBezTo>
                    <a:pt x="63" y="613"/>
                    <a:pt x="63" y="613"/>
                    <a:pt x="63" y="613"/>
                  </a:cubicBezTo>
                  <a:cubicBezTo>
                    <a:pt x="32" y="613"/>
                    <a:pt x="7" y="588"/>
                    <a:pt x="7" y="5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7"/>
                    <a:pt x="0" y="557"/>
                    <a:pt x="0" y="557"/>
                  </a:cubicBezTo>
                  <a:cubicBezTo>
                    <a:pt x="0" y="591"/>
                    <a:pt x="28" y="620"/>
                    <a:pt x="63" y="620"/>
                  </a:cubicBezTo>
                  <a:cubicBezTo>
                    <a:pt x="1165" y="620"/>
                    <a:pt x="1165" y="620"/>
                    <a:pt x="1165" y="620"/>
                  </a:cubicBezTo>
                  <a:cubicBezTo>
                    <a:pt x="1200" y="620"/>
                    <a:pt x="1228" y="591"/>
                    <a:pt x="1228" y="557"/>
                  </a:cubicBezTo>
                  <a:cubicBezTo>
                    <a:pt x="1228" y="0"/>
                    <a:pt x="1228" y="0"/>
                    <a:pt x="1228" y="0"/>
                  </a:cubicBezTo>
                  <a:lnTo>
                    <a:pt x="1221" y="557"/>
                  </a:ln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4" name="Рисунок 21">
            <a:extLst>
              <a:ext uri="{FF2B5EF4-FFF2-40B4-BE49-F238E27FC236}">
                <a16:creationId xmlns:a16="http://schemas.microsoft.com/office/drawing/2014/main" id="{92638155-1F68-4422-A43E-8C234CAF062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896969" y="907569"/>
            <a:ext cx="2473151" cy="3311173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5804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34">
            <a:extLst>
              <a:ext uri="{FF2B5EF4-FFF2-40B4-BE49-F238E27FC236}">
                <a16:creationId xmlns:a16="http://schemas.microsoft.com/office/drawing/2014/main" id="{394B3B32-2383-40C3-8C2F-FAE6BEB7DF0E}"/>
              </a:ext>
            </a:extLst>
          </p:cNvPr>
          <p:cNvSpPr/>
          <p:nvPr userDrawn="1"/>
        </p:nvSpPr>
        <p:spPr>
          <a:xfrm flipV="1">
            <a:off x="0" y="0"/>
            <a:ext cx="9144000" cy="15318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7" y="383308"/>
            <a:ext cx="3240743" cy="96205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893651"/>
            <a:ext cx="3231705" cy="273192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4717F0CA-0CA4-48ED-95AB-6C85B1C29D96}"/>
              </a:ext>
            </a:extLst>
          </p:cNvPr>
          <p:cNvSpPr txBox="1">
            <a:spLocks/>
          </p:cNvSpPr>
          <p:nvPr userDrawn="1"/>
        </p:nvSpPr>
        <p:spPr>
          <a:xfrm>
            <a:off x="8288339" y="4877568"/>
            <a:ext cx="468000" cy="13500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fi-FI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0" name="Группа 113">
            <a:extLst>
              <a:ext uri="{FF2B5EF4-FFF2-40B4-BE49-F238E27FC236}">
                <a16:creationId xmlns:a16="http://schemas.microsoft.com/office/drawing/2014/main" id="{50927432-459C-4785-B31A-5AF87FD59B9D}"/>
              </a:ext>
            </a:extLst>
          </p:cNvPr>
          <p:cNvGrpSpPr/>
          <p:nvPr userDrawn="1"/>
        </p:nvGrpSpPr>
        <p:grpSpPr>
          <a:xfrm>
            <a:off x="3749937" y="600759"/>
            <a:ext cx="2793154" cy="3939319"/>
            <a:chOff x="858665" y="-6595864"/>
            <a:chExt cx="5972175" cy="8423276"/>
          </a:xfrm>
          <a:effectLst>
            <a:reflection blurRad="50800" stA="50000" endPos="8000" dir="5400000" sy="-100000" algn="bl" rotWithShape="0"/>
          </a:effectLst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090B1CC6-AD2E-4612-852C-414F483A8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002" y="-6567289"/>
              <a:ext cx="5905500" cy="8361363"/>
            </a:xfrm>
            <a:custGeom>
              <a:avLst/>
              <a:gdLst>
                <a:gd name="T0" fmla="*/ 56 w 1214"/>
                <a:gd name="T1" fmla="*/ 1719 h 1719"/>
                <a:gd name="T2" fmla="*/ 0 w 1214"/>
                <a:gd name="T3" fmla="*/ 1663 h 1719"/>
                <a:gd name="T4" fmla="*/ 0 w 1214"/>
                <a:gd name="T5" fmla="*/ 57 h 1719"/>
                <a:gd name="T6" fmla="*/ 56 w 1214"/>
                <a:gd name="T7" fmla="*/ 0 h 1719"/>
                <a:gd name="T8" fmla="*/ 1158 w 1214"/>
                <a:gd name="T9" fmla="*/ 0 h 1719"/>
                <a:gd name="T10" fmla="*/ 1214 w 1214"/>
                <a:gd name="T11" fmla="*/ 57 h 1719"/>
                <a:gd name="T12" fmla="*/ 1214 w 1214"/>
                <a:gd name="T13" fmla="*/ 1663 h 1719"/>
                <a:gd name="T14" fmla="*/ 1158 w 1214"/>
                <a:gd name="T15" fmla="*/ 1719 h 1719"/>
                <a:gd name="T16" fmla="*/ 56 w 1214"/>
                <a:gd name="T17" fmla="*/ 1719 h 1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4" h="1719">
                  <a:moveTo>
                    <a:pt x="56" y="1719"/>
                  </a:moveTo>
                  <a:cubicBezTo>
                    <a:pt x="25" y="1719"/>
                    <a:pt x="0" y="1694"/>
                    <a:pt x="0" y="1663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26"/>
                    <a:pt x="25" y="0"/>
                    <a:pt x="56" y="0"/>
                  </a:cubicBezTo>
                  <a:cubicBezTo>
                    <a:pt x="1158" y="0"/>
                    <a:pt x="1158" y="0"/>
                    <a:pt x="1158" y="0"/>
                  </a:cubicBezTo>
                  <a:cubicBezTo>
                    <a:pt x="1189" y="0"/>
                    <a:pt x="1214" y="26"/>
                    <a:pt x="1214" y="57"/>
                  </a:cubicBezTo>
                  <a:cubicBezTo>
                    <a:pt x="1214" y="1663"/>
                    <a:pt x="1214" y="1663"/>
                    <a:pt x="1214" y="1663"/>
                  </a:cubicBezTo>
                  <a:cubicBezTo>
                    <a:pt x="1214" y="1694"/>
                    <a:pt x="1189" y="1719"/>
                    <a:pt x="1158" y="1719"/>
                  </a:cubicBezTo>
                  <a:lnTo>
                    <a:pt x="56" y="1719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9A7A093F-24AA-4A41-9BDC-69EBB5A9A4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6765" y="-6557764"/>
              <a:ext cx="5895975" cy="8347075"/>
            </a:xfrm>
            <a:custGeom>
              <a:avLst/>
              <a:gdLst>
                <a:gd name="T0" fmla="*/ 1157 w 1212"/>
                <a:gd name="T1" fmla="*/ 1716 h 1716"/>
                <a:gd name="T2" fmla="*/ 55 w 1212"/>
                <a:gd name="T3" fmla="*/ 1716 h 1716"/>
                <a:gd name="T4" fmla="*/ 0 w 1212"/>
                <a:gd name="T5" fmla="*/ 1661 h 1716"/>
                <a:gd name="T6" fmla="*/ 0 w 1212"/>
                <a:gd name="T7" fmla="*/ 55 h 1716"/>
                <a:gd name="T8" fmla="*/ 55 w 1212"/>
                <a:gd name="T9" fmla="*/ 0 h 1716"/>
                <a:gd name="T10" fmla="*/ 1157 w 1212"/>
                <a:gd name="T11" fmla="*/ 0 h 1716"/>
                <a:gd name="T12" fmla="*/ 1212 w 1212"/>
                <a:gd name="T13" fmla="*/ 55 h 1716"/>
                <a:gd name="T14" fmla="*/ 1212 w 1212"/>
                <a:gd name="T15" fmla="*/ 1661 h 1716"/>
                <a:gd name="T16" fmla="*/ 1157 w 1212"/>
                <a:gd name="T17" fmla="*/ 1716 h 1716"/>
                <a:gd name="T18" fmla="*/ 55 w 1212"/>
                <a:gd name="T19" fmla="*/ 0 h 1716"/>
                <a:gd name="T20" fmla="*/ 1 w 1212"/>
                <a:gd name="T21" fmla="*/ 55 h 1716"/>
                <a:gd name="T22" fmla="*/ 1 w 1212"/>
                <a:gd name="T23" fmla="*/ 1661 h 1716"/>
                <a:gd name="T24" fmla="*/ 55 w 1212"/>
                <a:gd name="T25" fmla="*/ 1715 h 1716"/>
                <a:gd name="T26" fmla="*/ 1157 w 1212"/>
                <a:gd name="T27" fmla="*/ 1715 h 1716"/>
                <a:gd name="T28" fmla="*/ 1211 w 1212"/>
                <a:gd name="T29" fmla="*/ 1661 h 1716"/>
                <a:gd name="T30" fmla="*/ 1211 w 1212"/>
                <a:gd name="T31" fmla="*/ 55 h 1716"/>
                <a:gd name="T32" fmla="*/ 1157 w 1212"/>
                <a:gd name="T33" fmla="*/ 0 h 1716"/>
                <a:gd name="T34" fmla="*/ 55 w 1212"/>
                <a:gd name="T35" fmla="*/ 0 h 1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2" h="1716">
                  <a:moveTo>
                    <a:pt x="1157" y="1716"/>
                  </a:moveTo>
                  <a:cubicBezTo>
                    <a:pt x="55" y="1716"/>
                    <a:pt x="55" y="1716"/>
                    <a:pt x="55" y="1716"/>
                  </a:cubicBezTo>
                  <a:cubicBezTo>
                    <a:pt x="25" y="1716"/>
                    <a:pt x="0" y="1691"/>
                    <a:pt x="0" y="166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24"/>
                    <a:pt x="25" y="0"/>
                    <a:pt x="55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187" y="0"/>
                    <a:pt x="1212" y="24"/>
                    <a:pt x="1212" y="55"/>
                  </a:cubicBezTo>
                  <a:cubicBezTo>
                    <a:pt x="1212" y="1661"/>
                    <a:pt x="1212" y="1661"/>
                    <a:pt x="1212" y="1661"/>
                  </a:cubicBezTo>
                  <a:cubicBezTo>
                    <a:pt x="1212" y="1691"/>
                    <a:pt x="1187" y="1716"/>
                    <a:pt x="1157" y="1716"/>
                  </a:cubicBezTo>
                  <a:close/>
                  <a:moveTo>
                    <a:pt x="55" y="0"/>
                  </a:moveTo>
                  <a:cubicBezTo>
                    <a:pt x="25" y="0"/>
                    <a:pt x="1" y="25"/>
                    <a:pt x="1" y="55"/>
                  </a:cubicBezTo>
                  <a:cubicBezTo>
                    <a:pt x="1" y="1661"/>
                    <a:pt x="1" y="1661"/>
                    <a:pt x="1" y="1661"/>
                  </a:cubicBezTo>
                  <a:cubicBezTo>
                    <a:pt x="1" y="1691"/>
                    <a:pt x="25" y="1715"/>
                    <a:pt x="55" y="1715"/>
                  </a:cubicBezTo>
                  <a:cubicBezTo>
                    <a:pt x="1157" y="1715"/>
                    <a:pt x="1157" y="1715"/>
                    <a:pt x="1157" y="1715"/>
                  </a:cubicBezTo>
                  <a:cubicBezTo>
                    <a:pt x="1187" y="1715"/>
                    <a:pt x="1211" y="1691"/>
                    <a:pt x="1211" y="1661"/>
                  </a:cubicBezTo>
                  <a:cubicBezTo>
                    <a:pt x="1211" y="55"/>
                    <a:pt x="1211" y="55"/>
                    <a:pt x="1211" y="55"/>
                  </a:cubicBezTo>
                  <a:cubicBezTo>
                    <a:pt x="1211" y="25"/>
                    <a:pt x="1187" y="0"/>
                    <a:pt x="1157" y="0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Freeform 36">
              <a:extLst>
                <a:ext uri="{FF2B5EF4-FFF2-40B4-BE49-F238E27FC236}">
                  <a16:creationId xmlns:a16="http://schemas.microsoft.com/office/drawing/2014/main" id="{A9257347-C487-4B14-982E-2135187299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8665" y="-6595864"/>
              <a:ext cx="5972175" cy="8423275"/>
            </a:xfrm>
            <a:custGeom>
              <a:avLst/>
              <a:gdLst>
                <a:gd name="T0" fmla="*/ 1165 w 1228"/>
                <a:gd name="T1" fmla="*/ 0 h 1732"/>
                <a:gd name="T2" fmla="*/ 63 w 1228"/>
                <a:gd name="T3" fmla="*/ 0 h 1732"/>
                <a:gd name="T4" fmla="*/ 0 w 1228"/>
                <a:gd name="T5" fmla="*/ 63 h 1732"/>
                <a:gd name="T6" fmla="*/ 0 w 1228"/>
                <a:gd name="T7" fmla="*/ 1669 h 1732"/>
                <a:gd name="T8" fmla="*/ 63 w 1228"/>
                <a:gd name="T9" fmla="*/ 1732 h 1732"/>
                <a:gd name="T10" fmla="*/ 1165 w 1228"/>
                <a:gd name="T11" fmla="*/ 1732 h 1732"/>
                <a:gd name="T12" fmla="*/ 1228 w 1228"/>
                <a:gd name="T13" fmla="*/ 1669 h 1732"/>
                <a:gd name="T14" fmla="*/ 1228 w 1228"/>
                <a:gd name="T15" fmla="*/ 63 h 1732"/>
                <a:gd name="T16" fmla="*/ 1165 w 1228"/>
                <a:gd name="T17" fmla="*/ 0 h 1732"/>
                <a:gd name="T18" fmla="*/ 1221 w 1228"/>
                <a:gd name="T19" fmla="*/ 1669 h 1732"/>
                <a:gd name="T20" fmla="*/ 1165 w 1228"/>
                <a:gd name="T21" fmla="*/ 1725 h 1732"/>
                <a:gd name="T22" fmla="*/ 63 w 1228"/>
                <a:gd name="T23" fmla="*/ 1725 h 1732"/>
                <a:gd name="T24" fmla="*/ 7 w 1228"/>
                <a:gd name="T25" fmla="*/ 1669 h 1732"/>
                <a:gd name="T26" fmla="*/ 7 w 1228"/>
                <a:gd name="T27" fmla="*/ 63 h 1732"/>
                <a:gd name="T28" fmla="*/ 63 w 1228"/>
                <a:gd name="T29" fmla="*/ 6 h 1732"/>
                <a:gd name="T30" fmla="*/ 1165 w 1228"/>
                <a:gd name="T31" fmla="*/ 6 h 1732"/>
                <a:gd name="T32" fmla="*/ 1221 w 1228"/>
                <a:gd name="T33" fmla="*/ 63 h 1732"/>
                <a:gd name="T34" fmla="*/ 1221 w 1228"/>
                <a:gd name="T35" fmla="*/ 1669 h 1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28" h="1732">
                  <a:moveTo>
                    <a:pt x="1165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1669"/>
                    <a:pt x="0" y="1669"/>
                    <a:pt x="0" y="1669"/>
                  </a:cubicBezTo>
                  <a:cubicBezTo>
                    <a:pt x="0" y="1703"/>
                    <a:pt x="28" y="1732"/>
                    <a:pt x="63" y="1732"/>
                  </a:cubicBezTo>
                  <a:cubicBezTo>
                    <a:pt x="1165" y="1732"/>
                    <a:pt x="1165" y="1732"/>
                    <a:pt x="1165" y="1732"/>
                  </a:cubicBezTo>
                  <a:cubicBezTo>
                    <a:pt x="1200" y="1732"/>
                    <a:pt x="1228" y="1703"/>
                    <a:pt x="1228" y="1669"/>
                  </a:cubicBezTo>
                  <a:cubicBezTo>
                    <a:pt x="1228" y="63"/>
                    <a:pt x="1228" y="63"/>
                    <a:pt x="1228" y="63"/>
                  </a:cubicBezTo>
                  <a:cubicBezTo>
                    <a:pt x="1228" y="28"/>
                    <a:pt x="1200" y="0"/>
                    <a:pt x="1165" y="0"/>
                  </a:cubicBezTo>
                  <a:close/>
                  <a:moveTo>
                    <a:pt x="1221" y="1669"/>
                  </a:moveTo>
                  <a:cubicBezTo>
                    <a:pt x="1221" y="1700"/>
                    <a:pt x="1196" y="1725"/>
                    <a:pt x="1165" y="1725"/>
                  </a:cubicBezTo>
                  <a:cubicBezTo>
                    <a:pt x="63" y="1725"/>
                    <a:pt x="63" y="1725"/>
                    <a:pt x="63" y="1725"/>
                  </a:cubicBezTo>
                  <a:cubicBezTo>
                    <a:pt x="32" y="1725"/>
                    <a:pt x="7" y="1700"/>
                    <a:pt x="7" y="1669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32"/>
                    <a:pt x="32" y="6"/>
                    <a:pt x="63" y="6"/>
                  </a:cubicBezTo>
                  <a:cubicBezTo>
                    <a:pt x="1165" y="6"/>
                    <a:pt x="1165" y="6"/>
                    <a:pt x="1165" y="6"/>
                  </a:cubicBezTo>
                  <a:cubicBezTo>
                    <a:pt x="1196" y="6"/>
                    <a:pt x="1221" y="32"/>
                    <a:pt x="1221" y="63"/>
                  </a:cubicBezTo>
                  <a:lnTo>
                    <a:pt x="1221" y="1669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Freeform 37">
              <a:extLst>
                <a:ext uri="{FF2B5EF4-FFF2-40B4-BE49-F238E27FC236}">
                  <a16:creationId xmlns:a16="http://schemas.microsoft.com/office/drawing/2014/main" id="{94FBC209-2626-43BA-823C-21128F9CA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1077" y="1278136"/>
              <a:ext cx="388938" cy="346075"/>
            </a:xfrm>
            <a:custGeom>
              <a:avLst/>
              <a:gdLst>
                <a:gd name="T0" fmla="*/ 1 w 80"/>
                <a:gd name="T1" fmla="*/ 42 h 71"/>
                <a:gd name="T2" fmla="*/ 41 w 80"/>
                <a:gd name="T3" fmla="*/ 2 h 71"/>
                <a:gd name="T4" fmla="*/ 80 w 80"/>
                <a:gd name="T5" fmla="*/ 41 h 71"/>
                <a:gd name="T6" fmla="*/ 80 w 80"/>
                <a:gd name="T7" fmla="*/ 40 h 71"/>
                <a:gd name="T8" fmla="*/ 40 w 80"/>
                <a:gd name="T9" fmla="*/ 0 h 71"/>
                <a:gd name="T10" fmla="*/ 0 w 80"/>
                <a:gd name="T11" fmla="*/ 40 h 71"/>
                <a:gd name="T12" fmla="*/ 15 w 80"/>
                <a:gd name="T13" fmla="*/ 71 h 71"/>
                <a:gd name="T14" fmla="*/ 1 w 80"/>
                <a:gd name="T15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71">
                  <a:moveTo>
                    <a:pt x="1" y="42"/>
                  </a:moveTo>
                  <a:cubicBezTo>
                    <a:pt x="1" y="20"/>
                    <a:pt x="19" y="2"/>
                    <a:pt x="41" y="2"/>
                  </a:cubicBezTo>
                  <a:cubicBezTo>
                    <a:pt x="62" y="2"/>
                    <a:pt x="80" y="19"/>
                    <a:pt x="80" y="41"/>
                  </a:cubicBezTo>
                  <a:cubicBezTo>
                    <a:pt x="80" y="41"/>
                    <a:pt x="80" y="40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53"/>
                    <a:pt x="6" y="64"/>
                    <a:pt x="15" y="71"/>
                  </a:cubicBezTo>
                  <a:cubicBezTo>
                    <a:pt x="6" y="64"/>
                    <a:pt x="1" y="53"/>
                    <a:pt x="1" y="42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10CA9DCE-D6DE-496E-8773-F65E55608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5365" y="1341636"/>
              <a:ext cx="369888" cy="330200"/>
            </a:xfrm>
            <a:custGeom>
              <a:avLst/>
              <a:gdLst>
                <a:gd name="T0" fmla="*/ 75 w 76"/>
                <a:gd name="T1" fmla="*/ 28 h 68"/>
                <a:gd name="T2" fmla="*/ 37 w 76"/>
                <a:gd name="T3" fmla="*/ 66 h 68"/>
                <a:gd name="T4" fmla="*/ 0 w 76"/>
                <a:gd name="T5" fmla="*/ 29 h 68"/>
                <a:gd name="T6" fmla="*/ 0 w 76"/>
                <a:gd name="T7" fmla="*/ 30 h 68"/>
                <a:gd name="T8" fmla="*/ 38 w 76"/>
                <a:gd name="T9" fmla="*/ 68 h 68"/>
                <a:gd name="T10" fmla="*/ 76 w 76"/>
                <a:gd name="T11" fmla="*/ 30 h 68"/>
                <a:gd name="T12" fmla="*/ 62 w 76"/>
                <a:gd name="T13" fmla="*/ 0 h 68"/>
                <a:gd name="T14" fmla="*/ 75 w 76"/>
                <a:gd name="T15" fmla="*/ 2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68">
                  <a:moveTo>
                    <a:pt x="75" y="28"/>
                  </a:moveTo>
                  <a:cubicBezTo>
                    <a:pt x="75" y="49"/>
                    <a:pt x="58" y="66"/>
                    <a:pt x="37" y="66"/>
                  </a:cubicBezTo>
                  <a:cubicBezTo>
                    <a:pt x="17" y="66"/>
                    <a:pt x="0" y="50"/>
                    <a:pt x="0" y="29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51"/>
                    <a:pt x="17" y="68"/>
                    <a:pt x="38" y="68"/>
                  </a:cubicBezTo>
                  <a:cubicBezTo>
                    <a:pt x="59" y="68"/>
                    <a:pt x="76" y="51"/>
                    <a:pt x="76" y="30"/>
                  </a:cubicBezTo>
                  <a:cubicBezTo>
                    <a:pt x="76" y="18"/>
                    <a:pt x="71" y="7"/>
                    <a:pt x="62" y="0"/>
                  </a:cubicBezTo>
                  <a:cubicBezTo>
                    <a:pt x="70" y="7"/>
                    <a:pt x="75" y="17"/>
                    <a:pt x="75" y="28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Oval 39">
              <a:extLst>
                <a:ext uri="{FF2B5EF4-FFF2-40B4-BE49-F238E27FC236}">
                  <a16:creationId xmlns:a16="http://schemas.microsoft.com/office/drawing/2014/main" id="{179D0CAA-0E31-441D-A99F-43D239106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5365" y="1292424"/>
              <a:ext cx="369888" cy="365125"/>
            </a:xfrm>
            <a:prstGeom prst="ellipse">
              <a:avLst/>
            </a:prstGeom>
            <a:solidFill>
              <a:srgbClr val="F3F3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Oval 40">
              <a:extLst>
                <a:ext uri="{FF2B5EF4-FFF2-40B4-BE49-F238E27FC236}">
                  <a16:creationId xmlns:a16="http://schemas.microsoft.com/office/drawing/2014/main" id="{E5BAA248-1839-45B1-BCBE-6A43C98A66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6015" y="-6324401"/>
              <a:ext cx="117475" cy="112713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8" name="Oval 41">
              <a:extLst>
                <a:ext uri="{FF2B5EF4-FFF2-40B4-BE49-F238E27FC236}">
                  <a16:creationId xmlns:a16="http://schemas.microsoft.com/office/drawing/2014/main" id="{537DD22D-C48E-4BB7-8179-FD6AEDCBE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1415" y="-6303764"/>
              <a:ext cx="68263" cy="73025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9" name="Rectangle 42">
              <a:extLst>
                <a:ext uri="{FF2B5EF4-FFF2-40B4-BE49-F238E27FC236}">
                  <a16:creationId xmlns:a16="http://schemas.microsoft.com/office/drawing/2014/main" id="{4C71C59F-7A18-4856-8936-44ED00AA5D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152" y="-5914826"/>
              <a:ext cx="5283200" cy="7067550"/>
            </a:xfrm>
            <a:prstGeom prst="rect">
              <a:avLst/>
            </a:prstGeom>
            <a:solidFill>
              <a:srgbClr val="619C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0" name="Freeform 43">
              <a:extLst>
                <a:ext uri="{FF2B5EF4-FFF2-40B4-BE49-F238E27FC236}">
                  <a16:creationId xmlns:a16="http://schemas.microsoft.com/office/drawing/2014/main" id="{BC831EBA-5DC6-46F7-ADC2-D9F581E4D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65" y="-6595864"/>
              <a:ext cx="5972175" cy="3014663"/>
            </a:xfrm>
            <a:custGeom>
              <a:avLst/>
              <a:gdLst>
                <a:gd name="T0" fmla="*/ 1165 w 1228"/>
                <a:gd name="T1" fmla="*/ 0 h 620"/>
                <a:gd name="T2" fmla="*/ 63 w 1228"/>
                <a:gd name="T3" fmla="*/ 0 h 620"/>
                <a:gd name="T4" fmla="*/ 0 w 1228"/>
                <a:gd name="T5" fmla="*/ 63 h 620"/>
                <a:gd name="T6" fmla="*/ 0 w 1228"/>
                <a:gd name="T7" fmla="*/ 620 h 620"/>
                <a:gd name="T8" fmla="*/ 7 w 1228"/>
                <a:gd name="T9" fmla="*/ 63 h 620"/>
                <a:gd name="T10" fmla="*/ 63 w 1228"/>
                <a:gd name="T11" fmla="*/ 6 h 620"/>
                <a:gd name="T12" fmla="*/ 1165 w 1228"/>
                <a:gd name="T13" fmla="*/ 6 h 620"/>
                <a:gd name="T14" fmla="*/ 1221 w 1228"/>
                <a:gd name="T15" fmla="*/ 63 h 620"/>
                <a:gd name="T16" fmla="*/ 1228 w 1228"/>
                <a:gd name="T17" fmla="*/ 620 h 620"/>
                <a:gd name="T18" fmla="*/ 1228 w 1228"/>
                <a:gd name="T19" fmla="*/ 63 h 620"/>
                <a:gd name="T20" fmla="*/ 1165 w 1228"/>
                <a:gd name="T21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8" h="620">
                  <a:moveTo>
                    <a:pt x="1165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620"/>
                    <a:pt x="0" y="620"/>
                    <a:pt x="0" y="62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32"/>
                    <a:pt x="32" y="6"/>
                    <a:pt x="63" y="6"/>
                  </a:cubicBezTo>
                  <a:cubicBezTo>
                    <a:pt x="1165" y="6"/>
                    <a:pt x="1165" y="6"/>
                    <a:pt x="1165" y="6"/>
                  </a:cubicBezTo>
                  <a:cubicBezTo>
                    <a:pt x="1196" y="6"/>
                    <a:pt x="1221" y="32"/>
                    <a:pt x="1221" y="63"/>
                  </a:cubicBezTo>
                  <a:cubicBezTo>
                    <a:pt x="1228" y="620"/>
                    <a:pt x="1228" y="620"/>
                    <a:pt x="1228" y="620"/>
                  </a:cubicBezTo>
                  <a:cubicBezTo>
                    <a:pt x="1228" y="63"/>
                    <a:pt x="1228" y="63"/>
                    <a:pt x="1228" y="63"/>
                  </a:cubicBezTo>
                  <a:cubicBezTo>
                    <a:pt x="1228" y="28"/>
                    <a:pt x="1200" y="0"/>
                    <a:pt x="1165" y="0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Freeform 44">
              <a:extLst>
                <a:ext uri="{FF2B5EF4-FFF2-40B4-BE49-F238E27FC236}">
                  <a16:creationId xmlns:a16="http://schemas.microsoft.com/office/drawing/2014/main" id="{8ED660A7-2F40-434B-AB9D-5C933FD8721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65" y="-1187251"/>
              <a:ext cx="5972175" cy="3014663"/>
            </a:xfrm>
            <a:custGeom>
              <a:avLst/>
              <a:gdLst>
                <a:gd name="T0" fmla="*/ 1221 w 1228"/>
                <a:gd name="T1" fmla="*/ 557 h 620"/>
                <a:gd name="T2" fmla="*/ 1165 w 1228"/>
                <a:gd name="T3" fmla="*/ 613 h 620"/>
                <a:gd name="T4" fmla="*/ 63 w 1228"/>
                <a:gd name="T5" fmla="*/ 613 h 620"/>
                <a:gd name="T6" fmla="*/ 7 w 1228"/>
                <a:gd name="T7" fmla="*/ 557 h 620"/>
                <a:gd name="T8" fmla="*/ 0 w 1228"/>
                <a:gd name="T9" fmla="*/ 0 h 620"/>
                <a:gd name="T10" fmla="*/ 0 w 1228"/>
                <a:gd name="T11" fmla="*/ 557 h 620"/>
                <a:gd name="T12" fmla="*/ 63 w 1228"/>
                <a:gd name="T13" fmla="*/ 620 h 620"/>
                <a:gd name="T14" fmla="*/ 1165 w 1228"/>
                <a:gd name="T15" fmla="*/ 620 h 620"/>
                <a:gd name="T16" fmla="*/ 1228 w 1228"/>
                <a:gd name="T17" fmla="*/ 557 h 620"/>
                <a:gd name="T18" fmla="*/ 1228 w 1228"/>
                <a:gd name="T19" fmla="*/ 0 h 620"/>
                <a:gd name="T20" fmla="*/ 1221 w 1228"/>
                <a:gd name="T21" fmla="*/ 557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8" h="620">
                  <a:moveTo>
                    <a:pt x="1221" y="557"/>
                  </a:moveTo>
                  <a:cubicBezTo>
                    <a:pt x="1221" y="588"/>
                    <a:pt x="1196" y="613"/>
                    <a:pt x="1165" y="613"/>
                  </a:cubicBezTo>
                  <a:cubicBezTo>
                    <a:pt x="63" y="613"/>
                    <a:pt x="63" y="613"/>
                    <a:pt x="63" y="613"/>
                  </a:cubicBezTo>
                  <a:cubicBezTo>
                    <a:pt x="32" y="613"/>
                    <a:pt x="7" y="588"/>
                    <a:pt x="7" y="5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7"/>
                    <a:pt x="0" y="557"/>
                    <a:pt x="0" y="557"/>
                  </a:cubicBezTo>
                  <a:cubicBezTo>
                    <a:pt x="0" y="591"/>
                    <a:pt x="28" y="620"/>
                    <a:pt x="63" y="620"/>
                  </a:cubicBezTo>
                  <a:cubicBezTo>
                    <a:pt x="1165" y="620"/>
                    <a:pt x="1165" y="620"/>
                    <a:pt x="1165" y="620"/>
                  </a:cubicBezTo>
                  <a:cubicBezTo>
                    <a:pt x="1200" y="620"/>
                    <a:pt x="1228" y="591"/>
                    <a:pt x="1228" y="557"/>
                  </a:cubicBezTo>
                  <a:cubicBezTo>
                    <a:pt x="1228" y="0"/>
                    <a:pt x="1228" y="0"/>
                    <a:pt x="1228" y="0"/>
                  </a:cubicBezTo>
                  <a:lnTo>
                    <a:pt x="1221" y="557"/>
                  </a:ln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2" name="Рисунок 21">
            <a:extLst>
              <a:ext uri="{FF2B5EF4-FFF2-40B4-BE49-F238E27FC236}">
                <a16:creationId xmlns:a16="http://schemas.microsoft.com/office/drawing/2014/main" id="{3042E93A-58FB-4B4E-86FE-DCE6D5EF836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896969" y="907569"/>
            <a:ext cx="2473151" cy="3311173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79124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21">
            <a:extLst>
              <a:ext uri="{FF2B5EF4-FFF2-40B4-BE49-F238E27FC236}">
                <a16:creationId xmlns:a16="http://schemas.microsoft.com/office/drawing/2014/main" id="{51AEE533-6464-457C-9044-32D56EA266E7}"/>
              </a:ext>
            </a:extLst>
          </p:cNvPr>
          <p:cNvSpPr/>
          <p:nvPr userDrawn="1"/>
        </p:nvSpPr>
        <p:spPr>
          <a:xfrm>
            <a:off x="0" y="1324565"/>
            <a:ext cx="9144000" cy="3370651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9" y="383309"/>
            <a:ext cx="3625208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535588"/>
            <a:ext cx="8353233" cy="303415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Рисунок 21">
            <a:extLst>
              <a:ext uri="{FF2B5EF4-FFF2-40B4-BE49-F238E27FC236}">
                <a16:creationId xmlns:a16="http://schemas.microsoft.com/office/drawing/2014/main" id="{8C1D2474-B9B4-40B0-8BE8-994BDBC05AD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834707" y="573759"/>
            <a:ext cx="3373968" cy="2154514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r>
              <a:rPr lang="en-US" dirty="0"/>
              <a:t>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62097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21">
            <a:extLst>
              <a:ext uri="{FF2B5EF4-FFF2-40B4-BE49-F238E27FC236}">
                <a16:creationId xmlns:a16="http://schemas.microsoft.com/office/drawing/2014/main" id="{51AEE533-6464-457C-9044-32D56EA266E7}"/>
              </a:ext>
            </a:extLst>
          </p:cNvPr>
          <p:cNvSpPr/>
          <p:nvPr userDrawn="1"/>
        </p:nvSpPr>
        <p:spPr>
          <a:xfrm>
            <a:off x="0" y="1324565"/>
            <a:ext cx="9144000" cy="33706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9" y="383309"/>
            <a:ext cx="3625208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535588"/>
            <a:ext cx="8353233" cy="3034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Рисунок 21">
            <a:extLst>
              <a:ext uri="{FF2B5EF4-FFF2-40B4-BE49-F238E27FC236}">
                <a16:creationId xmlns:a16="http://schemas.microsoft.com/office/drawing/2014/main" id="{8C1D2474-B9B4-40B0-8BE8-994BDBC05AD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834707" y="573759"/>
            <a:ext cx="3373968" cy="2154514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r>
              <a:rPr lang="en-US" dirty="0"/>
              <a:t>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94008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5685836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5680439" cy="32508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8" name="Группа 17">
            <a:extLst>
              <a:ext uri="{FF2B5EF4-FFF2-40B4-BE49-F238E27FC236}">
                <a16:creationId xmlns:a16="http://schemas.microsoft.com/office/drawing/2014/main" id="{C4508ACA-3F91-4949-BEDA-30D792BD23F5}"/>
              </a:ext>
            </a:extLst>
          </p:cNvPr>
          <p:cNvGrpSpPr/>
          <p:nvPr userDrawn="1"/>
        </p:nvGrpSpPr>
        <p:grpSpPr>
          <a:xfrm>
            <a:off x="6254340" y="1062166"/>
            <a:ext cx="5764543" cy="3131985"/>
            <a:chOff x="7068965" y="3978474"/>
            <a:chExt cx="13623925" cy="7402512"/>
          </a:xfrm>
          <a:effectLst>
            <a:reflection blurRad="50800" stA="50000" endPos="17000" dir="5400000" sy="-100000" algn="bl" rotWithShape="0"/>
          </a:effectLst>
        </p:grpSpPr>
        <p:sp>
          <p:nvSpPr>
            <p:cNvPr id="9" name="Freeform 60">
              <a:extLst>
                <a:ext uri="{FF2B5EF4-FFF2-40B4-BE49-F238E27FC236}">
                  <a16:creationId xmlns:a16="http://schemas.microsoft.com/office/drawing/2014/main" id="{6B175909-2855-456C-9929-56890650B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4402" y="3978474"/>
              <a:ext cx="10433050" cy="7237413"/>
            </a:xfrm>
            <a:custGeom>
              <a:avLst/>
              <a:gdLst>
                <a:gd name="T0" fmla="*/ 2075 w 2145"/>
                <a:gd name="T1" fmla="*/ 1488 h 1488"/>
                <a:gd name="T2" fmla="*/ 70 w 2145"/>
                <a:gd name="T3" fmla="*/ 1488 h 1488"/>
                <a:gd name="T4" fmla="*/ 0 w 2145"/>
                <a:gd name="T5" fmla="*/ 1418 h 1488"/>
                <a:gd name="T6" fmla="*/ 0 w 2145"/>
                <a:gd name="T7" fmla="*/ 71 h 1488"/>
                <a:gd name="T8" fmla="*/ 70 w 2145"/>
                <a:gd name="T9" fmla="*/ 0 h 1488"/>
                <a:gd name="T10" fmla="*/ 2075 w 2145"/>
                <a:gd name="T11" fmla="*/ 0 h 1488"/>
                <a:gd name="T12" fmla="*/ 2145 w 2145"/>
                <a:gd name="T13" fmla="*/ 71 h 1488"/>
                <a:gd name="T14" fmla="*/ 2145 w 2145"/>
                <a:gd name="T15" fmla="*/ 1418 h 1488"/>
                <a:gd name="T16" fmla="*/ 2075 w 2145"/>
                <a:gd name="T17" fmla="*/ 1488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5" h="1488">
                  <a:moveTo>
                    <a:pt x="2075" y="1488"/>
                  </a:moveTo>
                  <a:cubicBezTo>
                    <a:pt x="70" y="1488"/>
                    <a:pt x="70" y="1488"/>
                    <a:pt x="70" y="1488"/>
                  </a:cubicBezTo>
                  <a:cubicBezTo>
                    <a:pt x="32" y="1488"/>
                    <a:pt x="0" y="1457"/>
                    <a:pt x="0" y="1418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0" y="0"/>
                  </a:cubicBezTo>
                  <a:cubicBezTo>
                    <a:pt x="2075" y="0"/>
                    <a:pt x="2075" y="0"/>
                    <a:pt x="2075" y="0"/>
                  </a:cubicBezTo>
                  <a:cubicBezTo>
                    <a:pt x="2113" y="0"/>
                    <a:pt x="2145" y="32"/>
                    <a:pt x="2145" y="71"/>
                  </a:cubicBezTo>
                  <a:cubicBezTo>
                    <a:pt x="2145" y="1418"/>
                    <a:pt x="2145" y="1418"/>
                    <a:pt x="2145" y="1418"/>
                  </a:cubicBezTo>
                  <a:cubicBezTo>
                    <a:pt x="2145" y="1457"/>
                    <a:pt x="2113" y="1488"/>
                    <a:pt x="2075" y="148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" name="Freeform 61">
              <a:extLst>
                <a:ext uri="{FF2B5EF4-FFF2-40B4-BE49-F238E27FC236}">
                  <a16:creationId xmlns:a16="http://schemas.microsoft.com/office/drawing/2014/main" id="{2E0E091B-7AE1-423E-9C50-2A86F4D0CE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99327" y="4011811"/>
              <a:ext cx="10364788" cy="7173913"/>
            </a:xfrm>
            <a:custGeom>
              <a:avLst/>
              <a:gdLst>
                <a:gd name="T0" fmla="*/ 2068 w 2131"/>
                <a:gd name="T1" fmla="*/ 1475 h 1475"/>
                <a:gd name="T2" fmla="*/ 63 w 2131"/>
                <a:gd name="T3" fmla="*/ 1475 h 1475"/>
                <a:gd name="T4" fmla="*/ 0 w 2131"/>
                <a:gd name="T5" fmla="*/ 1411 h 1475"/>
                <a:gd name="T6" fmla="*/ 0 w 2131"/>
                <a:gd name="T7" fmla="*/ 64 h 1475"/>
                <a:gd name="T8" fmla="*/ 63 w 2131"/>
                <a:gd name="T9" fmla="*/ 0 h 1475"/>
                <a:gd name="T10" fmla="*/ 2068 w 2131"/>
                <a:gd name="T11" fmla="*/ 0 h 1475"/>
                <a:gd name="T12" fmla="*/ 2131 w 2131"/>
                <a:gd name="T13" fmla="*/ 64 h 1475"/>
                <a:gd name="T14" fmla="*/ 2131 w 2131"/>
                <a:gd name="T15" fmla="*/ 1411 h 1475"/>
                <a:gd name="T16" fmla="*/ 2068 w 2131"/>
                <a:gd name="T17" fmla="*/ 1475 h 1475"/>
                <a:gd name="T18" fmla="*/ 63 w 2131"/>
                <a:gd name="T19" fmla="*/ 3 h 1475"/>
                <a:gd name="T20" fmla="*/ 3 w 2131"/>
                <a:gd name="T21" fmla="*/ 64 h 1475"/>
                <a:gd name="T22" fmla="*/ 3 w 2131"/>
                <a:gd name="T23" fmla="*/ 1411 h 1475"/>
                <a:gd name="T24" fmla="*/ 63 w 2131"/>
                <a:gd name="T25" fmla="*/ 1472 h 1475"/>
                <a:gd name="T26" fmla="*/ 2068 w 2131"/>
                <a:gd name="T27" fmla="*/ 1472 h 1475"/>
                <a:gd name="T28" fmla="*/ 2128 w 2131"/>
                <a:gd name="T29" fmla="*/ 1411 h 1475"/>
                <a:gd name="T30" fmla="*/ 2128 w 2131"/>
                <a:gd name="T31" fmla="*/ 64 h 1475"/>
                <a:gd name="T32" fmla="*/ 2068 w 2131"/>
                <a:gd name="T33" fmla="*/ 3 h 1475"/>
                <a:gd name="T34" fmla="*/ 63 w 2131"/>
                <a:gd name="T35" fmla="*/ 3 h 1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1" h="1475">
                  <a:moveTo>
                    <a:pt x="2068" y="1475"/>
                  </a:moveTo>
                  <a:cubicBezTo>
                    <a:pt x="63" y="1475"/>
                    <a:pt x="63" y="1475"/>
                    <a:pt x="63" y="1475"/>
                  </a:cubicBezTo>
                  <a:cubicBezTo>
                    <a:pt x="28" y="1475"/>
                    <a:pt x="0" y="1446"/>
                    <a:pt x="0" y="141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2068" y="0"/>
                    <a:pt x="2068" y="0"/>
                    <a:pt x="2068" y="0"/>
                  </a:cubicBezTo>
                  <a:cubicBezTo>
                    <a:pt x="2103" y="0"/>
                    <a:pt x="2131" y="29"/>
                    <a:pt x="2131" y="64"/>
                  </a:cubicBezTo>
                  <a:cubicBezTo>
                    <a:pt x="2131" y="1411"/>
                    <a:pt x="2131" y="1411"/>
                    <a:pt x="2131" y="1411"/>
                  </a:cubicBezTo>
                  <a:cubicBezTo>
                    <a:pt x="2131" y="1446"/>
                    <a:pt x="2103" y="1475"/>
                    <a:pt x="2068" y="1475"/>
                  </a:cubicBezTo>
                  <a:close/>
                  <a:moveTo>
                    <a:pt x="63" y="3"/>
                  </a:moveTo>
                  <a:cubicBezTo>
                    <a:pt x="30" y="3"/>
                    <a:pt x="3" y="30"/>
                    <a:pt x="3" y="64"/>
                  </a:cubicBezTo>
                  <a:cubicBezTo>
                    <a:pt x="3" y="1411"/>
                    <a:pt x="3" y="1411"/>
                    <a:pt x="3" y="1411"/>
                  </a:cubicBezTo>
                  <a:cubicBezTo>
                    <a:pt x="3" y="1444"/>
                    <a:pt x="30" y="1472"/>
                    <a:pt x="63" y="1472"/>
                  </a:cubicBezTo>
                  <a:cubicBezTo>
                    <a:pt x="2068" y="1472"/>
                    <a:pt x="2068" y="1472"/>
                    <a:pt x="2068" y="1472"/>
                  </a:cubicBezTo>
                  <a:cubicBezTo>
                    <a:pt x="2101" y="1472"/>
                    <a:pt x="2128" y="1444"/>
                    <a:pt x="2128" y="1411"/>
                  </a:cubicBezTo>
                  <a:cubicBezTo>
                    <a:pt x="2128" y="64"/>
                    <a:pt x="2128" y="64"/>
                    <a:pt x="2128" y="64"/>
                  </a:cubicBezTo>
                  <a:cubicBezTo>
                    <a:pt x="2128" y="30"/>
                    <a:pt x="2101" y="3"/>
                    <a:pt x="2068" y="3"/>
                  </a:cubicBezTo>
                  <a:lnTo>
                    <a:pt x="63" y="3"/>
                  </a:lnTo>
                  <a:close/>
                </a:path>
              </a:pathLst>
            </a:custGeom>
            <a:solidFill>
              <a:srgbClr val="A8A8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Rectangle 62">
              <a:extLst>
                <a:ext uri="{FF2B5EF4-FFF2-40B4-BE49-F238E27FC236}">
                  <a16:creationId xmlns:a16="http://schemas.microsoft.com/office/drawing/2014/main" id="{E5F6F51B-3D00-4494-A504-8B8EF985B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66052" y="4483299"/>
              <a:ext cx="9431338" cy="6002338"/>
            </a:xfrm>
            <a:prstGeom prst="rect">
              <a:avLst/>
            </a:prstGeom>
            <a:solidFill>
              <a:srgbClr val="619C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Freeform 63">
              <a:extLst>
                <a:ext uri="{FF2B5EF4-FFF2-40B4-BE49-F238E27FC236}">
                  <a16:creationId xmlns:a16="http://schemas.microsoft.com/office/drawing/2014/main" id="{8A602697-D215-4F1C-A242-55B6C54A0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8965" y="11088886"/>
              <a:ext cx="13623925" cy="292100"/>
            </a:xfrm>
            <a:custGeom>
              <a:avLst/>
              <a:gdLst>
                <a:gd name="T0" fmla="*/ 2795 w 2801"/>
                <a:gd name="T1" fmla="*/ 0 h 60"/>
                <a:gd name="T2" fmla="*/ 2278 w 2801"/>
                <a:gd name="T3" fmla="*/ 0 h 60"/>
                <a:gd name="T4" fmla="*/ 1986 w 2801"/>
                <a:gd name="T5" fmla="*/ 0 h 60"/>
                <a:gd name="T6" fmla="*/ 815 w 2801"/>
                <a:gd name="T7" fmla="*/ 0 h 60"/>
                <a:gd name="T8" fmla="*/ 523 w 2801"/>
                <a:gd name="T9" fmla="*/ 0 h 60"/>
                <a:gd name="T10" fmla="*/ 6 w 2801"/>
                <a:gd name="T11" fmla="*/ 0 h 60"/>
                <a:gd name="T12" fmla="*/ 126 w 2801"/>
                <a:gd name="T13" fmla="*/ 38 h 60"/>
                <a:gd name="T14" fmla="*/ 484 w 2801"/>
                <a:gd name="T15" fmla="*/ 60 h 60"/>
                <a:gd name="T16" fmla="*/ 815 w 2801"/>
                <a:gd name="T17" fmla="*/ 60 h 60"/>
                <a:gd name="T18" fmla="*/ 1986 w 2801"/>
                <a:gd name="T19" fmla="*/ 60 h 60"/>
                <a:gd name="T20" fmla="*/ 2317 w 2801"/>
                <a:gd name="T21" fmla="*/ 60 h 60"/>
                <a:gd name="T22" fmla="*/ 2675 w 2801"/>
                <a:gd name="T23" fmla="*/ 38 h 60"/>
                <a:gd name="T24" fmla="*/ 2795 w 2801"/>
                <a:gd name="T2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1" h="60">
                  <a:moveTo>
                    <a:pt x="2795" y="0"/>
                  </a:moveTo>
                  <a:cubicBezTo>
                    <a:pt x="2278" y="0"/>
                    <a:pt x="2278" y="0"/>
                    <a:pt x="2278" y="0"/>
                  </a:cubicBezTo>
                  <a:cubicBezTo>
                    <a:pt x="1986" y="0"/>
                    <a:pt x="1986" y="0"/>
                    <a:pt x="1986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1"/>
                    <a:pt x="126" y="38"/>
                  </a:cubicBezTo>
                  <a:cubicBezTo>
                    <a:pt x="252" y="55"/>
                    <a:pt x="393" y="60"/>
                    <a:pt x="484" y="60"/>
                  </a:cubicBezTo>
                  <a:cubicBezTo>
                    <a:pt x="544" y="60"/>
                    <a:pt x="708" y="60"/>
                    <a:pt x="815" y="60"/>
                  </a:cubicBezTo>
                  <a:cubicBezTo>
                    <a:pt x="872" y="60"/>
                    <a:pt x="1986" y="60"/>
                    <a:pt x="1986" y="60"/>
                  </a:cubicBezTo>
                  <a:cubicBezTo>
                    <a:pt x="2093" y="60"/>
                    <a:pt x="2257" y="60"/>
                    <a:pt x="2317" y="60"/>
                  </a:cubicBezTo>
                  <a:cubicBezTo>
                    <a:pt x="2408" y="60"/>
                    <a:pt x="2549" y="55"/>
                    <a:pt x="2675" y="38"/>
                  </a:cubicBezTo>
                  <a:cubicBezTo>
                    <a:pt x="2801" y="21"/>
                    <a:pt x="2795" y="0"/>
                    <a:pt x="2795" y="0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64">
              <a:extLst>
                <a:ext uri="{FF2B5EF4-FFF2-40B4-BE49-F238E27FC236}">
                  <a16:creationId xmlns:a16="http://schemas.microsoft.com/office/drawing/2014/main" id="{AA5CBFA1-92D8-4234-852A-6B63301A6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0165" y="11288911"/>
              <a:ext cx="12203113" cy="92075"/>
            </a:xfrm>
            <a:custGeom>
              <a:avLst/>
              <a:gdLst>
                <a:gd name="T0" fmla="*/ 2198 w 2509"/>
                <a:gd name="T1" fmla="*/ 11 h 19"/>
                <a:gd name="T2" fmla="*/ 1857 w 2509"/>
                <a:gd name="T3" fmla="*/ 11 h 19"/>
                <a:gd name="T4" fmla="*/ 652 w 2509"/>
                <a:gd name="T5" fmla="*/ 11 h 19"/>
                <a:gd name="T6" fmla="*/ 311 w 2509"/>
                <a:gd name="T7" fmla="*/ 11 h 19"/>
                <a:gd name="T8" fmla="*/ 0 w 2509"/>
                <a:gd name="T9" fmla="*/ 0 h 19"/>
                <a:gd name="T10" fmla="*/ 338 w 2509"/>
                <a:gd name="T11" fmla="*/ 19 h 19"/>
                <a:gd name="T12" fmla="*/ 669 w 2509"/>
                <a:gd name="T13" fmla="*/ 19 h 19"/>
                <a:gd name="T14" fmla="*/ 1840 w 2509"/>
                <a:gd name="T15" fmla="*/ 19 h 19"/>
                <a:gd name="T16" fmla="*/ 2171 w 2509"/>
                <a:gd name="T17" fmla="*/ 19 h 19"/>
                <a:gd name="T18" fmla="*/ 2509 w 2509"/>
                <a:gd name="T19" fmla="*/ 0 h 19"/>
                <a:gd name="T20" fmla="*/ 2198 w 2509"/>
                <a:gd name="T21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9" h="19">
                  <a:moveTo>
                    <a:pt x="2198" y="11"/>
                  </a:moveTo>
                  <a:cubicBezTo>
                    <a:pt x="2136" y="11"/>
                    <a:pt x="1967" y="11"/>
                    <a:pt x="1857" y="11"/>
                  </a:cubicBezTo>
                  <a:cubicBezTo>
                    <a:pt x="1857" y="11"/>
                    <a:pt x="710" y="11"/>
                    <a:pt x="652" y="11"/>
                  </a:cubicBezTo>
                  <a:cubicBezTo>
                    <a:pt x="542" y="11"/>
                    <a:pt x="373" y="11"/>
                    <a:pt x="311" y="11"/>
                  </a:cubicBezTo>
                  <a:cubicBezTo>
                    <a:pt x="230" y="11"/>
                    <a:pt x="113" y="8"/>
                    <a:pt x="0" y="0"/>
                  </a:cubicBezTo>
                  <a:cubicBezTo>
                    <a:pt x="120" y="14"/>
                    <a:pt x="251" y="19"/>
                    <a:pt x="338" y="19"/>
                  </a:cubicBezTo>
                  <a:cubicBezTo>
                    <a:pt x="398" y="19"/>
                    <a:pt x="562" y="19"/>
                    <a:pt x="669" y="19"/>
                  </a:cubicBezTo>
                  <a:cubicBezTo>
                    <a:pt x="726" y="19"/>
                    <a:pt x="1840" y="19"/>
                    <a:pt x="1840" y="19"/>
                  </a:cubicBezTo>
                  <a:cubicBezTo>
                    <a:pt x="1947" y="19"/>
                    <a:pt x="2111" y="19"/>
                    <a:pt x="2171" y="19"/>
                  </a:cubicBezTo>
                  <a:cubicBezTo>
                    <a:pt x="2258" y="19"/>
                    <a:pt x="2389" y="14"/>
                    <a:pt x="2509" y="0"/>
                  </a:cubicBezTo>
                  <a:cubicBezTo>
                    <a:pt x="2396" y="8"/>
                    <a:pt x="2279" y="11"/>
                    <a:pt x="2198" y="11"/>
                  </a:cubicBezTo>
                  <a:close/>
                </a:path>
              </a:pathLst>
            </a:cu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65">
              <a:extLst>
                <a:ext uri="{FF2B5EF4-FFF2-40B4-BE49-F238E27FC236}">
                  <a16:creationId xmlns:a16="http://schemas.microsoft.com/office/drawing/2014/main" id="{02A2C68F-17AA-4AD5-9D16-200757BD54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7227" y="11138099"/>
              <a:ext cx="13487400" cy="68263"/>
            </a:xfrm>
            <a:custGeom>
              <a:avLst/>
              <a:gdLst>
                <a:gd name="T0" fmla="*/ 2773 w 2773"/>
                <a:gd name="T1" fmla="*/ 0 h 14"/>
                <a:gd name="T2" fmla="*/ 1627 w 2773"/>
                <a:gd name="T3" fmla="*/ 0 h 14"/>
                <a:gd name="T4" fmla="*/ 1618 w 2773"/>
                <a:gd name="T5" fmla="*/ 3 h 14"/>
                <a:gd name="T6" fmla="*/ 1565 w 2773"/>
                <a:gd name="T7" fmla="*/ 13 h 14"/>
                <a:gd name="T8" fmla="*/ 1208 w 2773"/>
                <a:gd name="T9" fmla="*/ 13 h 14"/>
                <a:gd name="T10" fmla="*/ 1155 w 2773"/>
                <a:gd name="T11" fmla="*/ 3 h 14"/>
                <a:gd name="T12" fmla="*/ 1146 w 2773"/>
                <a:gd name="T13" fmla="*/ 0 h 14"/>
                <a:gd name="T14" fmla="*/ 0 w 2773"/>
                <a:gd name="T15" fmla="*/ 0 h 14"/>
                <a:gd name="T16" fmla="*/ 2 w 2773"/>
                <a:gd name="T17" fmla="*/ 1 h 14"/>
                <a:gd name="T18" fmla="*/ 1146 w 2773"/>
                <a:gd name="T19" fmla="*/ 1 h 14"/>
                <a:gd name="T20" fmla="*/ 1154 w 2773"/>
                <a:gd name="T21" fmla="*/ 4 h 14"/>
                <a:gd name="T22" fmla="*/ 1208 w 2773"/>
                <a:gd name="T23" fmla="*/ 14 h 14"/>
                <a:gd name="T24" fmla="*/ 1565 w 2773"/>
                <a:gd name="T25" fmla="*/ 14 h 14"/>
                <a:gd name="T26" fmla="*/ 1619 w 2773"/>
                <a:gd name="T27" fmla="*/ 4 h 14"/>
                <a:gd name="T28" fmla="*/ 1627 w 2773"/>
                <a:gd name="T29" fmla="*/ 1 h 14"/>
                <a:gd name="T30" fmla="*/ 2771 w 2773"/>
                <a:gd name="T31" fmla="*/ 1 h 14"/>
                <a:gd name="T32" fmla="*/ 2773 w 2773"/>
                <a:gd name="T3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73" h="14">
                  <a:moveTo>
                    <a:pt x="2773" y="0"/>
                  </a:moveTo>
                  <a:cubicBezTo>
                    <a:pt x="1627" y="0"/>
                    <a:pt x="1627" y="0"/>
                    <a:pt x="1627" y="0"/>
                  </a:cubicBezTo>
                  <a:cubicBezTo>
                    <a:pt x="1624" y="0"/>
                    <a:pt x="1621" y="1"/>
                    <a:pt x="1618" y="3"/>
                  </a:cubicBezTo>
                  <a:cubicBezTo>
                    <a:pt x="1613" y="7"/>
                    <a:pt x="1600" y="13"/>
                    <a:pt x="1565" y="13"/>
                  </a:cubicBezTo>
                  <a:cubicBezTo>
                    <a:pt x="1208" y="13"/>
                    <a:pt x="1208" y="13"/>
                    <a:pt x="1208" y="13"/>
                  </a:cubicBezTo>
                  <a:cubicBezTo>
                    <a:pt x="1173" y="13"/>
                    <a:pt x="1160" y="7"/>
                    <a:pt x="1155" y="3"/>
                  </a:cubicBezTo>
                  <a:cubicBezTo>
                    <a:pt x="1152" y="1"/>
                    <a:pt x="1149" y="0"/>
                    <a:pt x="114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1146" y="1"/>
                    <a:pt x="1146" y="1"/>
                    <a:pt x="1146" y="1"/>
                  </a:cubicBezTo>
                  <a:cubicBezTo>
                    <a:pt x="1149" y="1"/>
                    <a:pt x="1152" y="2"/>
                    <a:pt x="1154" y="4"/>
                  </a:cubicBezTo>
                  <a:cubicBezTo>
                    <a:pt x="1159" y="8"/>
                    <a:pt x="1173" y="14"/>
                    <a:pt x="1208" y="14"/>
                  </a:cubicBezTo>
                  <a:cubicBezTo>
                    <a:pt x="1565" y="14"/>
                    <a:pt x="1565" y="14"/>
                    <a:pt x="1565" y="14"/>
                  </a:cubicBezTo>
                  <a:cubicBezTo>
                    <a:pt x="1600" y="14"/>
                    <a:pt x="1614" y="8"/>
                    <a:pt x="1619" y="4"/>
                  </a:cubicBezTo>
                  <a:cubicBezTo>
                    <a:pt x="1621" y="2"/>
                    <a:pt x="1624" y="1"/>
                    <a:pt x="1627" y="1"/>
                  </a:cubicBezTo>
                  <a:cubicBezTo>
                    <a:pt x="2771" y="1"/>
                    <a:pt x="2771" y="1"/>
                    <a:pt x="2771" y="1"/>
                  </a:cubicBezTo>
                  <a:cubicBezTo>
                    <a:pt x="2772" y="1"/>
                    <a:pt x="2773" y="1"/>
                    <a:pt x="2773" y="0"/>
                  </a:cubicBezTo>
                  <a:close/>
                </a:path>
              </a:pathLst>
            </a:custGeom>
            <a:solidFill>
              <a:srgbClr val="E4E4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66">
              <a:extLst>
                <a:ext uri="{FF2B5EF4-FFF2-40B4-BE49-F238E27FC236}">
                  <a16:creationId xmlns:a16="http://schemas.microsoft.com/office/drawing/2014/main" id="{A9029FC5-55E7-4E48-B3E9-573895393DF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4365" y="11088886"/>
              <a:ext cx="13574713" cy="19050"/>
            </a:xfrm>
            <a:custGeom>
              <a:avLst/>
              <a:gdLst>
                <a:gd name="T0" fmla="*/ 2273 w 2791"/>
                <a:gd name="T1" fmla="*/ 0 h 4"/>
                <a:gd name="T2" fmla="*/ 1981 w 2791"/>
                <a:gd name="T3" fmla="*/ 0 h 4"/>
                <a:gd name="T4" fmla="*/ 810 w 2791"/>
                <a:gd name="T5" fmla="*/ 0 h 4"/>
                <a:gd name="T6" fmla="*/ 518 w 2791"/>
                <a:gd name="T7" fmla="*/ 0 h 4"/>
                <a:gd name="T8" fmla="*/ 1 w 2791"/>
                <a:gd name="T9" fmla="*/ 0 h 4"/>
                <a:gd name="T10" fmla="*/ 2 w 2791"/>
                <a:gd name="T11" fmla="*/ 4 h 4"/>
                <a:gd name="T12" fmla="*/ 2789 w 2791"/>
                <a:gd name="T13" fmla="*/ 4 h 4"/>
                <a:gd name="T14" fmla="*/ 2790 w 2791"/>
                <a:gd name="T15" fmla="*/ 0 h 4"/>
                <a:gd name="T16" fmla="*/ 2273 w 2791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1" h="4">
                  <a:moveTo>
                    <a:pt x="2273" y="0"/>
                  </a:moveTo>
                  <a:cubicBezTo>
                    <a:pt x="1981" y="0"/>
                    <a:pt x="1981" y="0"/>
                    <a:pt x="1981" y="0"/>
                  </a:cubicBezTo>
                  <a:cubicBezTo>
                    <a:pt x="810" y="0"/>
                    <a:pt x="810" y="0"/>
                    <a:pt x="810" y="0"/>
                  </a:cubicBezTo>
                  <a:cubicBezTo>
                    <a:pt x="518" y="0"/>
                    <a:pt x="518" y="0"/>
                    <a:pt x="5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2"/>
                    <a:pt x="2" y="4"/>
                  </a:cubicBezTo>
                  <a:cubicBezTo>
                    <a:pt x="2789" y="4"/>
                    <a:pt x="2789" y="4"/>
                    <a:pt x="2789" y="4"/>
                  </a:cubicBezTo>
                  <a:cubicBezTo>
                    <a:pt x="2791" y="2"/>
                    <a:pt x="2790" y="0"/>
                    <a:pt x="2790" y="0"/>
                  </a:cubicBezTo>
                  <a:lnTo>
                    <a:pt x="2273" y="0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67">
              <a:extLst>
                <a:ext uri="{FF2B5EF4-FFF2-40B4-BE49-F238E27FC236}">
                  <a16:creationId xmlns:a16="http://schemas.microsoft.com/office/drawing/2014/main" id="{7FCC7714-9F65-4D6C-B1F4-474795724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0 w 465"/>
                <a:gd name="T1" fmla="*/ 0 h 17"/>
                <a:gd name="T2" fmla="*/ 0 w 465"/>
                <a:gd name="T3" fmla="*/ 6 h 17"/>
                <a:gd name="T4" fmla="*/ 48 w 465"/>
                <a:gd name="T5" fmla="*/ 17 h 17"/>
                <a:gd name="T6" fmla="*/ 201 w 465"/>
                <a:gd name="T7" fmla="*/ 17 h 17"/>
                <a:gd name="T8" fmla="*/ 264 w 465"/>
                <a:gd name="T9" fmla="*/ 17 h 17"/>
                <a:gd name="T10" fmla="*/ 417 w 465"/>
                <a:gd name="T11" fmla="*/ 17 h 17"/>
                <a:gd name="T12" fmla="*/ 465 w 465"/>
                <a:gd name="T13" fmla="*/ 6 h 17"/>
                <a:gd name="T14" fmla="*/ 465 w 465"/>
                <a:gd name="T15" fmla="*/ 0 h 17"/>
                <a:gd name="T16" fmla="*/ 0 w 465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5" h="17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68">
              <a:extLst>
                <a:ext uri="{FF2B5EF4-FFF2-40B4-BE49-F238E27FC236}">
                  <a16:creationId xmlns:a16="http://schemas.microsoft.com/office/drawing/2014/main" id="{C427DA3E-A90D-4F99-B44B-CA66365BE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0 w 465"/>
                <a:gd name="T1" fmla="*/ 0 h 17"/>
                <a:gd name="T2" fmla="*/ 0 w 465"/>
                <a:gd name="T3" fmla="*/ 6 h 17"/>
                <a:gd name="T4" fmla="*/ 48 w 465"/>
                <a:gd name="T5" fmla="*/ 17 h 17"/>
                <a:gd name="T6" fmla="*/ 201 w 465"/>
                <a:gd name="T7" fmla="*/ 17 h 17"/>
                <a:gd name="T8" fmla="*/ 264 w 465"/>
                <a:gd name="T9" fmla="*/ 17 h 17"/>
                <a:gd name="T10" fmla="*/ 417 w 465"/>
                <a:gd name="T11" fmla="*/ 17 h 17"/>
                <a:gd name="T12" fmla="*/ 465 w 465"/>
                <a:gd name="T13" fmla="*/ 6 h 17"/>
                <a:gd name="T14" fmla="*/ 465 w 465"/>
                <a:gd name="T15" fmla="*/ 0 h 17"/>
                <a:gd name="T16" fmla="*/ 0 w 465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5" h="17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8E8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69">
              <a:extLst>
                <a:ext uri="{FF2B5EF4-FFF2-40B4-BE49-F238E27FC236}">
                  <a16:creationId xmlns:a16="http://schemas.microsoft.com/office/drawing/2014/main" id="{3835ABEB-1A92-423D-8AD5-F5C246D237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417 w 465"/>
                <a:gd name="T1" fmla="*/ 14 h 17"/>
                <a:gd name="T2" fmla="*/ 264 w 465"/>
                <a:gd name="T3" fmla="*/ 14 h 17"/>
                <a:gd name="T4" fmla="*/ 201 w 465"/>
                <a:gd name="T5" fmla="*/ 14 h 17"/>
                <a:gd name="T6" fmla="*/ 48 w 465"/>
                <a:gd name="T7" fmla="*/ 14 h 17"/>
                <a:gd name="T8" fmla="*/ 0 w 465"/>
                <a:gd name="T9" fmla="*/ 0 h 17"/>
                <a:gd name="T10" fmla="*/ 0 w 465"/>
                <a:gd name="T11" fmla="*/ 0 h 17"/>
                <a:gd name="T12" fmla="*/ 0 w 465"/>
                <a:gd name="T13" fmla="*/ 6 h 17"/>
                <a:gd name="T14" fmla="*/ 48 w 465"/>
                <a:gd name="T15" fmla="*/ 17 h 17"/>
                <a:gd name="T16" fmla="*/ 201 w 465"/>
                <a:gd name="T17" fmla="*/ 17 h 17"/>
                <a:gd name="T18" fmla="*/ 264 w 465"/>
                <a:gd name="T19" fmla="*/ 17 h 17"/>
                <a:gd name="T20" fmla="*/ 417 w 465"/>
                <a:gd name="T21" fmla="*/ 17 h 17"/>
                <a:gd name="T22" fmla="*/ 465 w 465"/>
                <a:gd name="T23" fmla="*/ 6 h 17"/>
                <a:gd name="T24" fmla="*/ 465 w 465"/>
                <a:gd name="T25" fmla="*/ 0 h 17"/>
                <a:gd name="T26" fmla="*/ 465 w 465"/>
                <a:gd name="T27" fmla="*/ 0 h 17"/>
                <a:gd name="T28" fmla="*/ 417 w 465"/>
                <a:gd name="T29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5" h="17">
                  <a:moveTo>
                    <a:pt x="417" y="14"/>
                  </a:moveTo>
                  <a:cubicBezTo>
                    <a:pt x="393" y="14"/>
                    <a:pt x="319" y="14"/>
                    <a:pt x="264" y="14"/>
                  </a:cubicBezTo>
                  <a:cubicBezTo>
                    <a:pt x="264" y="14"/>
                    <a:pt x="237" y="14"/>
                    <a:pt x="201" y="14"/>
                  </a:cubicBezTo>
                  <a:cubicBezTo>
                    <a:pt x="146" y="14"/>
                    <a:pt x="72" y="14"/>
                    <a:pt x="48" y="14"/>
                  </a:cubicBezTo>
                  <a:cubicBezTo>
                    <a:pt x="22" y="14"/>
                    <a:pt x="6" y="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59" y="6"/>
                    <a:pt x="443" y="14"/>
                    <a:pt x="417" y="14"/>
                  </a:cubicBezTo>
                  <a:close/>
                </a:path>
              </a:pathLst>
            </a:custGeom>
            <a:solidFill>
              <a:srgbClr val="C1C1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Oval 70">
              <a:extLst>
                <a:ext uri="{FF2B5EF4-FFF2-40B4-BE49-F238E27FC236}">
                  <a16:creationId xmlns:a16="http://schemas.microsoft.com/office/drawing/2014/main" id="{68D9BAEC-BE7C-4FCE-9EFB-CF53E243F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0315" y="11196836"/>
              <a:ext cx="150813" cy="38100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Oval 71">
              <a:extLst>
                <a:ext uri="{FF2B5EF4-FFF2-40B4-BE49-F238E27FC236}">
                  <a16:creationId xmlns:a16="http://schemas.microsoft.com/office/drawing/2014/main" id="{45CC1B32-138F-4D16-9162-6362C86923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28815" y="11196836"/>
              <a:ext cx="150813" cy="38100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1" name="Рисунок 21">
            <a:extLst>
              <a:ext uri="{FF2B5EF4-FFF2-40B4-BE49-F238E27FC236}">
                <a16:creationId xmlns:a16="http://schemas.microsoft.com/office/drawing/2014/main" id="{FABDB891-54AE-4F1A-A4F4-03820BAAFD4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41658" y="1275756"/>
            <a:ext cx="4004685" cy="254427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0362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15EA37A-A1F0-409C-B851-F3DCE2A609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308" y="291516"/>
            <a:ext cx="1037554" cy="4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2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with subtitle and content Layout">
    <p:bg>
      <p:bgPr>
        <a:solidFill>
          <a:srgbClr val="F9F5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Группа 17">
            <a:extLst>
              <a:ext uri="{FF2B5EF4-FFF2-40B4-BE49-F238E27FC236}">
                <a16:creationId xmlns:a16="http://schemas.microsoft.com/office/drawing/2014/main" id="{65E9E904-5065-47EE-88A6-251FF2AE0E55}"/>
              </a:ext>
            </a:extLst>
          </p:cNvPr>
          <p:cNvGrpSpPr/>
          <p:nvPr userDrawn="1"/>
        </p:nvGrpSpPr>
        <p:grpSpPr>
          <a:xfrm>
            <a:off x="-2872369" y="1062166"/>
            <a:ext cx="5764543" cy="3131985"/>
            <a:chOff x="7068965" y="3978474"/>
            <a:chExt cx="13623925" cy="7402512"/>
          </a:xfrm>
          <a:effectLst>
            <a:reflection blurRad="50800" stA="36000" endPos="15000" dir="5400000" sy="-100000" algn="bl" rotWithShape="0"/>
          </a:effectLst>
        </p:grpSpPr>
        <p:sp>
          <p:nvSpPr>
            <p:cNvPr id="10" name="Freeform 60">
              <a:extLst>
                <a:ext uri="{FF2B5EF4-FFF2-40B4-BE49-F238E27FC236}">
                  <a16:creationId xmlns:a16="http://schemas.microsoft.com/office/drawing/2014/main" id="{896DFEFE-6741-42DC-94E2-521D328EAC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4402" y="3978474"/>
              <a:ext cx="10433050" cy="7237413"/>
            </a:xfrm>
            <a:custGeom>
              <a:avLst/>
              <a:gdLst>
                <a:gd name="T0" fmla="*/ 2075 w 2145"/>
                <a:gd name="T1" fmla="*/ 1488 h 1488"/>
                <a:gd name="T2" fmla="*/ 70 w 2145"/>
                <a:gd name="T3" fmla="*/ 1488 h 1488"/>
                <a:gd name="T4" fmla="*/ 0 w 2145"/>
                <a:gd name="T5" fmla="*/ 1418 h 1488"/>
                <a:gd name="T6" fmla="*/ 0 w 2145"/>
                <a:gd name="T7" fmla="*/ 71 h 1488"/>
                <a:gd name="T8" fmla="*/ 70 w 2145"/>
                <a:gd name="T9" fmla="*/ 0 h 1488"/>
                <a:gd name="T10" fmla="*/ 2075 w 2145"/>
                <a:gd name="T11" fmla="*/ 0 h 1488"/>
                <a:gd name="T12" fmla="*/ 2145 w 2145"/>
                <a:gd name="T13" fmla="*/ 71 h 1488"/>
                <a:gd name="T14" fmla="*/ 2145 w 2145"/>
                <a:gd name="T15" fmla="*/ 1418 h 1488"/>
                <a:gd name="T16" fmla="*/ 2075 w 2145"/>
                <a:gd name="T17" fmla="*/ 1488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5" h="1488">
                  <a:moveTo>
                    <a:pt x="2075" y="1488"/>
                  </a:moveTo>
                  <a:cubicBezTo>
                    <a:pt x="70" y="1488"/>
                    <a:pt x="70" y="1488"/>
                    <a:pt x="70" y="1488"/>
                  </a:cubicBezTo>
                  <a:cubicBezTo>
                    <a:pt x="32" y="1488"/>
                    <a:pt x="0" y="1457"/>
                    <a:pt x="0" y="1418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0" y="0"/>
                  </a:cubicBezTo>
                  <a:cubicBezTo>
                    <a:pt x="2075" y="0"/>
                    <a:pt x="2075" y="0"/>
                    <a:pt x="2075" y="0"/>
                  </a:cubicBezTo>
                  <a:cubicBezTo>
                    <a:pt x="2113" y="0"/>
                    <a:pt x="2145" y="32"/>
                    <a:pt x="2145" y="71"/>
                  </a:cubicBezTo>
                  <a:cubicBezTo>
                    <a:pt x="2145" y="1418"/>
                    <a:pt x="2145" y="1418"/>
                    <a:pt x="2145" y="1418"/>
                  </a:cubicBezTo>
                  <a:cubicBezTo>
                    <a:pt x="2145" y="1457"/>
                    <a:pt x="2113" y="1488"/>
                    <a:pt x="2075" y="148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Freeform 61">
              <a:extLst>
                <a:ext uri="{FF2B5EF4-FFF2-40B4-BE49-F238E27FC236}">
                  <a16:creationId xmlns:a16="http://schemas.microsoft.com/office/drawing/2014/main" id="{66DDB4CF-0AB5-4D14-83ED-F509DE1C3D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99327" y="4011811"/>
              <a:ext cx="10364788" cy="7173913"/>
            </a:xfrm>
            <a:custGeom>
              <a:avLst/>
              <a:gdLst>
                <a:gd name="T0" fmla="*/ 2068 w 2131"/>
                <a:gd name="T1" fmla="*/ 1475 h 1475"/>
                <a:gd name="T2" fmla="*/ 63 w 2131"/>
                <a:gd name="T3" fmla="*/ 1475 h 1475"/>
                <a:gd name="T4" fmla="*/ 0 w 2131"/>
                <a:gd name="T5" fmla="*/ 1411 h 1475"/>
                <a:gd name="T6" fmla="*/ 0 w 2131"/>
                <a:gd name="T7" fmla="*/ 64 h 1475"/>
                <a:gd name="T8" fmla="*/ 63 w 2131"/>
                <a:gd name="T9" fmla="*/ 0 h 1475"/>
                <a:gd name="T10" fmla="*/ 2068 w 2131"/>
                <a:gd name="T11" fmla="*/ 0 h 1475"/>
                <a:gd name="T12" fmla="*/ 2131 w 2131"/>
                <a:gd name="T13" fmla="*/ 64 h 1475"/>
                <a:gd name="T14" fmla="*/ 2131 w 2131"/>
                <a:gd name="T15" fmla="*/ 1411 h 1475"/>
                <a:gd name="T16" fmla="*/ 2068 w 2131"/>
                <a:gd name="T17" fmla="*/ 1475 h 1475"/>
                <a:gd name="T18" fmla="*/ 63 w 2131"/>
                <a:gd name="T19" fmla="*/ 3 h 1475"/>
                <a:gd name="T20" fmla="*/ 3 w 2131"/>
                <a:gd name="T21" fmla="*/ 64 h 1475"/>
                <a:gd name="T22" fmla="*/ 3 w 2131"/>
                <a:gd name="T23" fmla="*/ 1411 h 1475"/>
                <a:gd name="T24" fmla="*/ 63 w 2131"/>
                <a:gd name="T25" fmla="*/ 1472 h 1475"/>
                <a:gd name="T26" fmla="*/ 2068 w 2131"/>
                <a:gd name="T27" fmla="*/ 1472 h 1475"/>
                <a:gd name="T28" fmla="*/ 2128 w 2131"/>
                <a:gd name="T29" fmla="*/ 1411 h 1475"/>
                <a:gd name="T30" fmla="*/ 2128 w 2131"/>
                <a:gd name="T31" fmla="*/ 64 h 1475"/>
                <a:gd name="T32" fmla="*/ 2068 w 2131"/>
                <a:gd name="T33" fmla="*/ 3 h 1475"/>
                <a:gd name="T34" fmla="*/ 63 w 2131"/>
                <a:gd name="T35" fmla="*/ 3 h 1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1" h="1475">
                  <a:moveTo>
                    <a:pt x="2068" y="1475"/>
                  </a:moveTo>
                  <a:cubicBezTo>
                    <a:pt x="63" y="1475"/>
                    <a:pt x="63" y="1475"/>
                    <a:pt x="63" y="1475"/>
                  </a:cubicBezTo>
                  <a:cubicBezTo>
                    <a:pt x="28" y="1475"/>
                    <a:pt x="0" y="1446"/>
                    <a:pt x="0" y="141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2068" y="0"/>
                    <a:pt x="2068" y="0"/>
                    <a:pt x="2068" y="0"/>
                  </a:cubicBezTo>
                  <a:cubicBezTo>
                    <a:pt x="2103" y="0"/>
                    <a:pt x="2131" y="29"/>
                    <a:pt x="2131" y="64"/>
                  </a:cubicBezTo>
                  <a:cubicBezTo>
                    <a:pt x="2131" y="1411"/>
                    <a:pt x="2131" y="1411"/>
                    <a:pt x="2131" y="1411"/>
                  </a:cubicBezTo>
                  <a:cubicBezTo>
                    <a:pt x="2131" y="1446"/>
                    <a:pt x="2103" y="1475"/>
                    <a:pt x="2068" y="1475"/>
                  </a:cubicBezTo>
                  <a:close/>
                  <a:moveTo>
                    <a:pt x="63" y="3"/>
                  </a:moveTo>
                  <a:cubicBezTo>
                    <a:pt x="30" y="3"/>
                    <a:pt x="3" y="30"/>
                    <a:pt x="3" y="64"/>
                  </a:cubicBezTo>
                  <a:cubicBezTo>
                    <a:pt x="3" y="1411"/>
                    <a:pt x="3" y="1411"/>
                    <a:pt x="3" y="1411"/>
                  </a:cubicBezTo>
                  <a:cubicBezTo>
                    <a:pt x="3" y="1444"/>
                    <a:pt x="30" y="1472"/>
                    <a:pt x="63" y="1472"/>
                  </a:cubicBezTo>
                  <a:cubicBezTo>
                    <a:pt x="2068" y="1472"/>
                    <a:pt x="2068" y="1472"/>
                    <a:pt x="2068" y="1472"/>
                  </a:cubicBezTo>
                  <a:cubicBezTo>
                    <a:pt x="2101" y="1472"/>
                    <a:pt x="2128" y="1444"/>
                    <a:pt x="2128" y="1411"/>
                  </a:cubicBezTo>
                  <a:cubicBezTo>
                    <a:pt x="2128" y="64"/>
                    <a:pt x="2128" y="64"/>
                    <a:pt x="2128" y="64"/>
                  </a:cubicBezTo>
                  <a:cubicBezTo>
                    <a:pt x="2128" y="30"/>
                    <a:pt x="2101" y="3"/>
                    <a:pt x="2068" y="3"/>
                  </a:cubicBezTo>
                  <a:lnTo>
                    <a:pt x="63" y="3"/>
                  </a:lnTo>
                  <a:close/>
                </a:path>
              </a:pathLst>
            </a:custGeom>
            <a:solidFill>
              <a:srgbClr val="A8A8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Rectangle 62">
              <a:extLst>
                <a:ext uri="{FF2B5EF4-FFF2-40B4-BE49-F238E27FC236}">
                  <a16:creationId xmlns:a16="http://schemas.microsoft.com/office/drawing/2014/main" id="{96EFBBCE-35F4-46B1-823E-1E5E836088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66052" y="4483299"/>
              <a:ext cx="9431338" cy="6002338"/>
            </a:xfrm>
            <a:prstGeom prst="rect">
              <a:avLst/>
            </a:prstGeom>
            <a:solidFill>
              <a:srgbClr val="619C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63">
              <a:extLst>
                <a:ext uri="{FF2B5EF4-FFF2-40B4-BE49-F238E27FC236}">
                  <a16:creationId xmlns:a16="http://schemas.microsoft.com/office/drawing/2014/main" id="{557D1A31-7AF4-43B1-A447-1DA8491DAF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8965" y="11088886"/>
              <a:ext cx="13623925" cy="292100"/>
            </a:xfrm>
            <a:custGeom>
              <a:avLst/>
              <a:gdLst>
                <a:gd name="T0" fmla="*/ 2795 w 2801"/>
                <a:gd name="T1" fmla="*/ 0 h 60"/>
                <a:gd name="T2" fmla="*/ 2278 w 2801"/>
                <a:gd name="T3" fmla="*/ 0 h 60"/>
                <a:gd name="T4" fmla="*/ 1986 w 2801"/>
                <a:gd name="T5" fmla="*/ 0 h 60"/>
                <a:gd name="T6" fmla="*/ 815 w 2801"/>
                <a:gd name="T7" fmla="*/ 0 h 60"/>
                <a:gd name="T8" fmla="*/ 523 w 2801"/>
                <a:gd name="T9" fmla="*/ 0 h 60"/>
                <a:gd name="T10" fmla="*/ 6 w 2801"/>
                <a:gd name="T11" fmla="*/ 0 h 60"/>
                <a:gd name="T12" fmla="*/ 126 w 2801"/>
                <a:gd name="T13" fmla="*/ 38 h 60"/>
                <a:gd name="T14" fmla="*/ 484 w 2801"/>
                <a:gd name="T15" fmla="*/ 60 h 60"/>
                <a:gd name="T16" fmla="*/ 815 w 2801"/>
                <a:gd name="T17" fmla="*/ 60 h 60"/>
                <a:gd name="T18" fmla="*/ 1986 w 2801"/>
                <a:gd name="T19" fmla="*/ 60 h 60"/>
                <a:gd name="T20" fmla="*/ 2317 w 2801"/>
                <a:gd name="T21" fmla="*/ 60 h 60"/>
                <a:gd name="T22" fmla="*/ 2675 w 2801"/>
                <a:gd name="T23" fmla="*/ 38 h 60"/>
                <a:gd name="T24" fmla="*/ 2795 w 2801"/>
                <a:gd name="T2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1" h="60">
                  <a:moveTo>
                    <a:pt x="2795" y="0"/>
                  </a:moveTo>
                  <a:cubicBezTo>
                    <a:pt x="2278" y="0"/>
                    <a:pt x="2278" y="0"/>
                    <a:pt x="2278" y="0"/>
                  </a:cubicBezTo>
                  <a:cubicBezTo>
                    <a:pt x="1986" y="0"/>
                    <a:pt x="1986" y="0"/>
                    <a:pt x="1986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1"/>
                    <a:pt x="126" y="38"/>
                  </a:cubicBezTo>
                  <a:cubicBezTo>
                    <a:pt x="252" y="55"/>
                    <a:pt x="393" y="60"/>
                    <a:pt x="484" y="60"/>
                  </a:cubicBezTo>
                  <a:cubicBezTo>
                    <a:pt x="544" y="60"/>
                    <a:pt x="708" y="60"/>
                    <a:pt x="815" y="60"/>
                  </a:cubicBezTo>
                  <a:cubicBezTo>
                    <a:pt x="872" y="60"/>
                    <a:pt x="1986" y="60"/>
                    <a:pt x="1986" y="60"/>
                  </a:cubicBezTo>
                  <a:cubicBezTo>
                    <a:pt x="2093" y="60"/>
                    <a:pt x="2257" y="60"/>
                    <a:pt x="2317" y="60"/>
                  </a:cubicBezTo>
                  <a:cubicBezTo>
                    <a:pt x="2408" y="60"/>
                    <a:pt x="2549" y="55"/>
                    <a:pt x="2675" y="38"/>
                  </a:cubicBezTo>
                  <a:cubicBezTo>
                    <a:pt x="2801" y="21"/>
                    <a:pt x="2795" y="0"/>
                    <a:pt x="2795" y="0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64">
              <a:extLst>
                <a:ext uri="{FF2B5EF4-FFF2-40B4-BE49-F238E27FC236}">
                  <a16:creationId xmlns:a16="http://schemas.microsoft.com/office/drawing/2014/main" id="{C5142F47-2E3F-4A2B-A885-CAF7ACBF5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0165" y="11288911"/>
              <a:ext cx="12203113" cy="92075"/>
            </a:xfrm>
            <a:custGeom>
              <a:avLst/>
              <a:gdLst>
                <a:gd name="T0" fmla="*/ 2198 w 2509"/>
                <a:gd name="T1" fmla="*/ 11 h 19"/>
                <a:gd name="T2" fmla="*/ 1857 w 2509"/>
                <a:gd name="T3" fmla="*/ 11 h 19"/>
                <a:gd name="T4" fmla="*/ 652 w 2509"/>
                <a:gd name="T5" fmla="*/ 11 h 19"/>
                <a:gd name="T6" fmla="*/ 311 w 2509"/>
                <a:gd name="T7" fmla="*/ 11 h 19"/>
                <a:gd name="T8" fmla="*/ 0 w 2509"/>
                <a:gd name="T9" fmla="*/ 0 h 19"/>
                <a:gd name="T10" fmla="*/ 338 w 2509"/>
                <a:gd name="T11" fmla="*/ 19 h 19"/>
                <a:gd name="T12" fmla="*/ 669 w 2509"/>
                <a:gd name="T13" fmla="*/ 19 h 19"/>
                <a:gd name="T14" fmla="*/ 1840 w 2509"/>
                <a:gd name="T15" fmla="*/ 19 h 19"/>
                <a:gd name="T16" fmla="*/ 2171 w 2509"/>
                <a:gd name="T17" fmla="*/ 19 h 19"/>
                <a:gd name="T18" fmla="*/ 2509 w 2509"/>
                <a:gd name="T19" fmla="*/ 0 h 19"/>
                <a:gd name="T20" fmla="*/ 2198 w 2509"/>
                <a:gd name="T21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9" h="19">
                  <a:moveTo>
                    <a:pt x="2198" y="11"/>
                  </a:moveTo>
                  <a:cubicBezTo>
                    <a:pt x="2136" y="11"/>
                    <a:pt x="1967" y="11"/>
                    <a:pt x="1857" y="11"/>
                  </a:cubicBezTo>
                  <a:cubicBezTo>
                    <a:pt x="1857" y="11"/>
                    <a:pt x="710" y="11"/>
                    <a:pt x="652" y="11"/>
                  </a:cubicBezTo>
                  <a:cubicBezTo>
                    <a:pt x="542" y="11"/>
                    <a:pt x="373" y="11"/>
                    <a:pt x="311" y="11"/>
                  </a:cubicBezTo>
                  <a:cubicBezTo>
                    <a:pt x="230" y="11"/>
                    <a:pt x="113" y="8"/>
                    <a:pt x="0" y="0"/>
                  </a:cubicBezTo>
                  <a:cubicBezTo>
                    <a:pt x="120" y="14"/>
                    <a:pt x="251" y="19"/>
                    <a:pt x="338" y="19"/>
                  </a:cubicBezTo>
                  <a:cubicBezTo>
                    <a:pt x="398" y="19"/>
                    <a:pt x="562" y="19"/>
                    <a:pt x="669" y="19"/>
                  </a:cubicBezTo>
                  <a:cubicBezTo>
                    <a:pt x="726" y="19"/>
                    <a:pt x="1840" y="19"/>
                    <a:pt x="1840" y="19"/>
                  </a:cubicBezTo>
                  <a:cubicBezTo>
                    <a:pt x="1947" y="19"/>
                    <a:pt x="2111" y="19"/>
                    <a:pt x="2171" y="19"/>
                  </a:cubicBezTo>
                  <a:cubicBezTo>
                    <a:pt x="2258" y="19"/>
                    <a:pt x="2389" y="14"/>
                    <a:pt x="2509" y="0"/>
                  </a:cubicBezTo>
                  <a:cubicBezTo>
                    <a:pt x="2396" y="8"/>
                    <a:pt x="2279" y="11"/>
                    <a:pt x="2198" y="11"/>
                  </a:cubicBezTo>
                  <a:close/>
                </a:path>
              </a:pathLst>
            </a:cu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65">
              <a:extLst>
                <a:ext uri="{FF2B5EF4-FFF2-40B4-BE49-F238E27FC236}">
                  <a16:creationId xmlns:a16="http://schemas.microsoft.com/office/drawing/2014/main" id="{6A6FC6C8-A849-42B1-B461-6BDC40A20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7227" y="11138099"/>
              <a:ext cx="13487400" cy="68263"/>
            </a:xfrm>
            <a:custGeom>
              <a:avLst/>
              <a:gdLst>
                <a:gd name="T0" fmla="*/ 2773 w 2773"/>
                <a:gd name="T1" fmla="*/ 0 h 14"/>
                <a:gd name="T2" fmla="*/ 1627 w 2773"/>
                <a:gd name="T3" fmla="*/ 0 h 14"/>
                <a:gd name="T4" fmla="*/ 1618 w 2773"/>
                <a:gd name="T5" fmla="*/ 3 h 14"/>
                <a:gd name="T6" fmla="*/ 1565 w 2773"/>
                <a:gd name="T7" fmla="*/ 13 h 14"/>
                <a:gd name="T8" fmla="*/ 1208 w 2773"/>
                <a:gd name="T9" fmla="*/ 13 h 14"/>
                <a:gd name="T10" fmla="*/ 1155 w 2773"/>
                <a:gd name="T11" fmla="*/ 3 h 14"/>
                <a:gd name="T12" fmla="*/ 1146 w 2773"/>
                <a:gd name="T13" fmla="*/ 0 h 14"/>
                <a:gd name="T14" fmla="*/ 0 w 2773"/>
                <a:gd name="T15" fmla="*/ 0 h 14"/>
                <a:gd name="T16" fmla="*/ 2 w 2773"/>
                <a:gd name="T17" fmla="*/ 1 h 14"/>
                <a:gd name="T18" fmla="*/ 1146 w 2773"/>
                <a:gd name="T19" fmla="*/ 1 h 14"/>
                <a:gd name="T20" fmla="*/ 1154 w 2773"/>
                <a:gd name="T21" fmla="*/ 4 h 14"/>
                <a:gd name="T22" fmla="*/ 1208 w 2773"/>
                <a:gd name="T23" fmla="*/ 14 h 14"/>
                <a:gd name="T24" fmla="*/ 1565 w 2773"/>
                <a:gd name="T25" fmla="*/ 14 h 14"/>
                <a:gd name="T26" fmla="*/ 1619 w 2773"/>
                <a:gd name="T27" fmla="*/ 4 h 14"/>
                <a:gd name="T28" fmla="*/ 1627 w 2773"/>
                <a:gd name="T29" fmla="*/ 1 h 14"/>
                <a:gd name="T30" fmla="*/ 2771 w 2773"/>
                <a:gd name="T31" fmla="*/ 1 h 14"/>
                <a:gd name="T32" fmla="*/ 2773 w 2773"/>
                <a:gd name="T3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73" h="14">
                  <a:moveTo>
                    <a:pt x="2773" y="0"/>
                  </a:moveTo>
                  <a:cubicBezTo>
                    <a:pt x="1627" y="0"/>
                    <a:pt x="1627" y="0"/>
                    <a:pt x="1627" y="0"/>
                  </a:cubicBezTo>
                  <a:cubicBezTo>
                    <a:pt x="1624" y="0"/>
                    <a:pt x="1621" y="1"/>
                    <a:pt x="1618" y="3"/>
                  </a:cubicBezTo>
                  <a:cubicBezTo>
                    <a:pt x="1613" y="7"/>
                    <a:pt x="1600" y="13"/>
                    <a:pt x="1565" y="13"/>
                  </a:cubicBezTo>
                  <a:cubicBezTo>
                    <a:pt x="1208" y="13"/>
                    <a:pt x="1208" y="13"/>
                    <a:pt x="1208" y="13"/>
                  </a:cubicBezTo>
                  <a:cubicBezTo>
                    <a:pt x="1173" y="13"/>
                    <a:pt x="1160" y="7"/>
                    <a:pt x="1155" y="3"/>
                  </a:cubicBezTo>
                  <a:cubicBezTo>
                    <a:pt x="1152" y="1"/>
                    <a:pt x="1149" y="0"/>
                    <a:pt x="114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1146" y="1"/>
                    <a:pt x="1146" y="1"/>
                    <a:pt x="1146" y="1"/>
                  </a:cubicBezTo>
                  <a:cubicBezTo>
                    <a:pt x="1149" y="1"/>
                    <a:pt x="1152" y="2"/>
                    <a:pt x="1154" y="4"/>
                  </a:cubicBezTo>
                  <a:cubicBezTo>
                    <a:pt x="1159" y="8"/>
                    <a:pt x="1173" y="14"/>
                    <a:pt x="1208" y="14"/>
                  </a:cubicBezTo>
                  <a:cubicBezTo>
                    <a:pt x="1565" y="14"/>
                    <a:pt x="1565" y="14"/>
                    <a:pt x="1565" y="14"/>
                  </a:cubicBezTo>
                  <a:cubicBezTo>
                    <a:pt x="1600" y="14"/>
                    <a:pt x="1614" y="8"/>
                    <a:pt x="1619" y="4"/>
                  </a:cubicBezTo>
                  <a:cubicBezTo>
                    <a:pt x="1621" y="2"/>
                    <a:pt x="1624" y="1"/>
                    <a:pt x="1627" y="1"/>
                  </a:cubicBezTo>
                  <a:cubicBezTo>
                    <a:pt x="2771" y="1"/>
                    <a:pt x="2771" y="1"/>
                    <a:pt x="2771" y="1"/>
                  </a:cubicBezTo>
                  <a:cubicBezTo>
                    <a:pt x="2772" y="1"/>
                    <a:pt x="2773" y="1"/>
                    <a:pt x="2773" y="0"/>
                  </a:cubicBezTo>
                  <a:close/>
                </a:path>
              </a:pathLst>
            </a:custGeom>
            <a:solidFill>
              <a:srgbClr val="E4E4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66">
              <a:extLst>
                <a:ext uri="{FF2B5EF4-FFF2-40B4-BE49-F238E27FC236}">
                  <a16:creationId xmlns:a16="http://schemas.microsoft.com/office/drawing/2014/main" id="{9CB33C75-B7FE-4F03-BED7-8F012DD85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4365" y="11088886"/>
              <a:ext cx="13574713" cy="19050"/>
            </a:xfrm>
            <a:custGeom>
              <a:avLst/>
              <a:gdLst>
                <a:gd name="T0" fmla="*/ 2273 w 2791"/>
                <a:gd name="T1" fmla="*/ 0 h 4"/>
                <a:gd name="T2" fmla="*/ 1981 w 2791"/>
                <a:gd name="T3" fmla="*/ 0 h 4"/>
                <a:gd name="T4" fmla="*/ 810 w 2791"/>
                <a:gd name="T5" fmla="*/ 0 h 4"/>
                <a:gd name="T6" fmla="*/ 518 w 2791"/>
                <a:gd name="T7" fmla="*/ 0 h 4"/>
                <a:gd name="T8" fmla="*/ 1 w 2791"/>
                <a:gd name="T9" fmla="*/ 0 h 4"/>
                <a:gd name="T10" fmla="*/ 2 w 2791"/>
                <a:gd name="T11" fmla="*/ 4 h 4"/>
                <a:gd name="T12" fmla="*/ 2789 w 2791"/>
                <a:gd name="T13" fmla="*/ 4 h 4"/>
                <a:gd name="T14" fmla="*/ 2790 w 2791"/>
                <a:gd name="T15" fmla="*/ 0 h 4"/>
                <a:gd name="T16" fmla="*/ 2273 w 2791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1" h="4">
                  <a:moveTo>
                    <a:pt x="2273" y="0"/>
                  </a:moveTo>
                  <a:cubicBezTo>
                    <a:pt x="1981" y="0"/>
                    <a:pt x="1981" y="0"/>
                    <a:pt x="1981" y="0"/>
                  </a:cubicBezTo>
                  <a:cubicBezTo>
                    <a:pt x="810" y="0"/>
                    <a:pt x="810" y="0"/>
                    <a:pt x="810" y="0"/>
                  </a:cubicBezTo>
                  <a:cubicBezTo>
                    <a:pt x="518" y="0"/>
                    <a:pt x="518" y="0"/>
                    <a:pt x="5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2"/>
                    <a:pt x="2" y="4"/>
                  </a:cubicBezTo>
                  <a:cubicBezTo>
                    <a:pt x="2789" y="4"/>
                    <a:pt x="2789" y="4"/>
                    <a:pt x="2789" y="4"/>
                  </a:cubicBezTo>
                  <a:cubicBezTo>
                    <a:pt x="2791" y="2"/>
                    <a:pt x="2790" y="0"/>
                    <a:pt x="2790" y="0"/>
                  </a:cubicBezTo>
                  <a:lnTo>
                    <a:pt x="2273" y="0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67">
              <a:extLst>
                <a:ext uri="{FF2B5EF4-FFF2-40B4-BE49-F238E27FC236}">
                  <a16:creationId xmlns:a16="http://schemas.microsoft.com/office/drawing/2014/main" id="{4B2C877F-1F8F-44BD-8B3C-F2FE47551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0 w 465"/>
                <a:gd name="T1" fmla="*/ 0 h 17"/>
                <a:gd name="T2" fmla="*/ 0 w 465"/>
                <a:gd name="T3" fmla="*/ 6 h 17"/>
                <a:gd name="T4" fmla="*/ 48 w 465"/>
                <a:gd name="T5" fmla="*/ 17 h 17"/>
                <a:gd name="T6" fmla="*/ 201 w 465"/>
                <a:gd name="T7" fmla="*/ 17 h 17"/>
                <a:gd name="T8" fmla="*/ 264 w 465"/>
                <a:gd name="T9" fmla="*/ 17 h 17"/>
                <a:gd name="T10" fmla="*/ 417 w 465"/>
                <a:gd name="T11" fmla="*/ 17 h 17"/>
                <a:gd name="T12" fmla="*/ 465 w 465"/>
                <a:gd name="T13" fmla="*/ 6 h 17"/>
                <a:gd name="T14" fmla="*/ 465 w 465"/>
                <a:gd name="T15" fmla="*/ 0 h 17"/>
                <a:gd name="T16" fmla="*/ 0 w 465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5" h="17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68">
              <a:extLst>
                <a:ext uri="{FF2B5EF4-FFF2-40B4-BE49-F238E27FC236}">
                  <a16:creationId xmlns:a16="http://schemas.microsoft.com/office/drawing/2014/main" id="{31961D4B-0342-4BF2-9DC1-536A68E8F8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0 w 465"/>
                <a:gd name="T1" fmla="*/ 0 h 17"/>
                <a:gd name="T2" fmla="*/ 0 w 465"/>
                <a:gd name="T3" fmla="*/ 6 h 17"/>
                <a:gd name="T4" fmla="*/ 48 w 465"/>
                <a:gd name="T5" fmla="*/ 17 h 17"/>
                <a:gd name="T6" fmla="*/ 201 w 465"/>
                <a:gd name="T7" fmla="*/ 17 h 17"/>
                <a:gd name="T8" fmla="*/ 264 w 465"/>
                <a:gd name="T9" fmla="*/ 17 h 17"/>
                <a:gd name="T10" fmla="*/ 417 w 465"/>
                <a:gd name="T11" fmla="*/ 17 h 17"/>
                <a:gd name="T12" fmla="*/ 465 w 465"/>
                <a:gd name="T13" fmla="*/ 6 h 17"/>
                <a:gd name="T14" fmla="*/ 465 w 465"/>
                <a:gd name="T15" fmla="*/ 0 h 17"/>
                <a:gd name="T16" fmla="*/ 0 w 465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5" h="17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8E8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Freeform 69">
              <a:extLst>
                <a:ext uri="{FF2B5EF4-FFF2-40B4-BE49-F238E27FC236}">
                  <a16:creationId xmlns:a16="http://schemas.microsoft.com/office/drawing/2014/main" id="{96768771-852A-4D05-A3FE-5B6D545735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417 w 465"/>
                <a:gd name="T1" fmla="*/ 14 h 17"/>
                <a:gd name="T2" fmla="*/ 264 w 465"/>
                <a:gd name="T3" fmla="*/ 14 h 17"/>
                <a:gd name="T4" fmla="*/ 201 w 465"/>
                <a:gd name="T5" fmla="*/ 14 h 17"/>
                <a:gd name="T6" fmla="*/ 48 w 465"/>
                <a:gd name="T7" fmla="*/ 14 h 17"/>
                <a:gd name="T8" fmla="*/ 0 w 465"/>
                <a:gd name="T9" fmla="*/ 0 h 17"/>
                <a:gd name="T10" fmla="*/ 0 w 465"/>
                <a:gd name="T11" fmla="*/ 0 h 17"/>
                <a:gd name="T12" fmla="*/ 0 w 465"/>
                <a:gd name="T13" fmla="*/ 6 h 17"/>
                <a:gd name="T14" fmla="*/ 48 w 465"/>
                <a:gd name="T15" fmla="*/ 17 h 17"/>
                <a:gd name="T16" fmla="*/ 201 w 465"/>
                <a:gd name="T17" fmla="*/ 17 h 17"/>
                <a:gd name="T18" fmla="*/ 264 w 465"/>
                <a:gd name="T19" fmla="*/ 17 h 17"/>
                <a:gd name="T20" fmla="*/ 417 w 465"/>
                <a:gd name="T21" fmla="*/ 17 h 17"/>
                <a:gd name="T22" fmla="*/ 465 w 465"/>
                <a:gd name="T23" fmla="*/ 6 h 17"/>
                <a:gd name="T24" fmla="*/ 465 w 465"/>
                <a:gd name="T25" fmla="*/ 0 h 17"/>
                <a:gd name="T26" fmla="*/ 465 w 465"/>
                <a:gd name="T27" fmla="*/ 0 h 17"/>
                <a:gd name="T28" fmla="*/ 417 w 465"/>
                <a:gd name="T29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5" h="17">
                  <a:moveTo>
                    <a:pt x="417" y="14"/>
                  </a:moveTo>
                  <a:cubicBezTo>
                    <a:pt x="393" y="14"/>
                    <a:pt x="319" y="14"/>
                    <a:pt x="264" y="14"/>
                  </a:cubicBezTo>
                  <a:cubicBezTo>
                    <a:pt x="264" y="14"/>
                    <a:pt x="237" y="14"/>
                    <a:pt x="201" y="14"/>
                  </a:cubicBezTo>
                  <a:cubicBezTo>
                    <a:pt x="146" y="14"/>
                    <a:pt x="72" y="14"/>
                    <a:pt x="48" y="14"/>
                  </a:cubicBezTo>
                  <a:cubicBezTo>
                    <a:pt x="22" y="14"/>
                    <a:pt x="6" y="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59" y="6"/>
                    <a:pt x="443" y="14"/>
                    <a:pt x="417" y="14"/>
                  </a:cubicBezTo>
                  <a:close/>
                </a:path>
              </a:pathLst>
            </a:custGeom>
            <a:solidFill>
              <a:srgbClr val="C1C1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Oval 70">
              <a:extLst>
                <a:ext uri="{FF2B5EF4-FFF2-40B4-BE49-F238E27FC236}">
                  <a16:creationId xmlns:a16="http://schemas.microsoft.com/office/drawing/2014/main" id="{1AA8314E-5031-41BB-AA83-ACC574BDD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0315" y="11196836"/>
              <a:ext cx="150813" cy="38100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Oval 71">
              <a:extLst>
                <a:ext uri="{FF2B5EF4-FFF2-40B4-BE49-F238E27FC236}">
                  <a16:creationId xmlns:a16="http://schemas.microsoft.com/office/drawing/2014/main" id="{0A777B7E-D42E-4463-A4E8-7236BDE9B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28815" y="11196836"/>
              <a:ext cx="150813" cy="38100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2" name="Рисунок 21">
            <a:extLst>
              <a:ext uri="{FF2B5EF4-FFF2-40B4-BE49-F238E27FC236}">
                <a16:creationId xmlns:a16="http://schemas.microsoft.com/office/drawing/2014/main" id="{2B3A2952-7941-4925-A393-AEE7D471B24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-1985051" y="1275756"/>
            <a:ext cx="4004685" cy="254427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83338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4654843" y="1105628"/>
            <a:ext cx="4088917" cy="35199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8" name="Группа 30">
            <a:extLst>
              <a:ext uri="{FF2B5EF4-FFF2-40B4-BE49-F238E27FC236}">
                <a16:creationId xmlns:a16="http://schemas.microsoft.com/office/drawing/2014/main" id="{7F6BAECC-1A00-4B78-B414-408462AA59AC}"/>
              </a:ext>
            </a:extLst>
          </p:cNvPr>
          <p:cNvGrpSpPr/>
          <p:nvPr userDrawn="1"/>
        </p:nvGrpSpPr>
        <p:grpSpPr>
          <a:xfrm>
            <a:off x="793174" y="1626755"/>
            <a:ext cx="3402699" cy="2769674"/>
            <a:chOff x="8145290" y="-8926314"/>
            <a:chExt cx="13511213" cy="10998201"/>
          </a:xfrm>
          <a:effectLst>
            <a:reflection blurRad="50800" stA="50000" endPos="11000" dir="5400000" sy="-100000" algn="bl" rotWithShape="0"/>
          </a:effectLst>
        </p:grpSpPr>
        <p:sp>
          <p:nvSpPr>
            <p:cNvPr id="9" name="Freeform 45">
              <a:extLst>
                <a:ext uri="{FF2B5EF4-FFF2-40B4-BE49-F238E27FC236}">
                  <a16:creationId xmlns:a16="http://schemas.microsoft.com/office/drawing/2014/main" id="{150F289F-D787-49C1-A4ED-F7B1A4D04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290" y="-8926314"/>
              <a:ext cx="13511213" cy="9247188"/>
            </a:xfrm>
            <a:custGeom>
              <a:avLst/>
              <a:gdLst>
                <a:gd name="T0" fmla="*/ 2710 w 2778"/>
                <a:gd name="T1" fmla="*/ 1901 h 1901"/>
                <a:gd name="T2" fmla="*/ 67 w 2778"/>
                <a:gd name="T3" fmla="*/ 1901 h 1901"/>
                <a:gd name="T4" fmla="*/ 0 w 2778"/>
                <a:gd name="T5" fmla="*/ 1833 h 1901"/>
                <a:gd name="T6" fmla="*/ 0 w 2778"/>
                <a:gd name="T7" fmla="*/ 68 h 1901"/>
                <a:gd name="T8" fmla="*/ 67 w 2778"/>
                <a:gd name="T9" fmla="*/ 0 h 1901"/>
                <a:gd name="T10" fmla="*/ 2710 w 2778"/>
                <a:gd name="T11" fmla="*/ 0 h 1901"/>
                <a:gd name="T12" fmla="*/ 2778 w 2778"/>
                <a:gd name="T13" fmla="*/ 68 h 1901"/>
                <a:gd name="T14" fmla="*/ 2778 w 2778"/>
                <a:gd name="T15" fmla="*/ 1833 h 1901"/>
                <a:gd name="T16" fmla="*/ 2710 w 2778"/>
                <a:gd name="T17" fmla="*/ 1901 h 1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78" h="1901">
                  <a:moveTo>
                    <a:pt x="2710" y="1901"/>
                  </a:moveTo>
                  <a:cubicBezTo>
                    <a:pt x="67" y="1901"/>
                    <a:pt x="67" y="1901"/>
                    <a:pt x="67" y="1901"/>
                  </a:cubicBezTo>
                  <a:cubicBezTo>
                    <a:pt x="30" y="1901"/>
                    <a:pt x="0" y="1871"/>
                    <a:pt x="0" y="1833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2710" y="0"/>
                    <a:pt x="2710" y="0"/>
                    <a:pt x="2710" y="0"/>
                  </a:cubicBezTo>
                  <a:cubicBezTo>
                    <a:pt x="2747" y="0"/>
                    <a:pt x="2778" y="30"/>
                    <a:pt x="2778" y="68"/>
                  </a:cubicBezTo>
                  <a:cubicBezTo>
                    <a:pt x="2778" y="1833"/>
                    <a:pt x="2778" y="1833"/>
                    <a:pt x="2778" y="1833"/>
                  </a:cubicBezTo>
                  <a:cubicBezTo>
                    <a:pt x="2778" y="1871"/>
                    <a:pt x="2747" y="1901"/>
                    <a:pt x="2710" y="1901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BB23FF1A-0F2A-44FA-B4B3-A863A9AB8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9577" y="-8907264"/>
              <a:ext cx="13477875" cy="8012113"/>
            </a:xfrm>
            <a:custGeom>
              <a:avLst/>
              <a:gdLst>
                <a:gd name="T0" fmla="*/ 2707 w 2771"/>
                <a:gd name="T1" fmla="*/ 0 h 1647"/>
                <a:gd name="T2" fmla="*/ 64 w 2771"/>
                <a:gd name="T3" fmla="*/ 0 h 1647"/>
                <a:gd name="T4" fmla="*/ 0 w 2771"/>
                <a:gd name="T5" fmla="*/ 64 h 1647"/>
                <a:gd name="T6" fmla="*/ 0 w 2771"/>
                <a:gd name="T7" fmla="*/ 1647 h 1647"/>
                <a:gd name="T8" fmla="*/ 2771 w 2771"/>
                <a:gd name="T9" fmla="*/ 1647 h 1647"/>
                <a:gd name="T10" fmla="*/ 2771 w 2771"/>
                <a:gd name="T11" fmla="*/ 64 h 1647"/>
                <a:gd name="T12" fmla="*/ 2707 w 2771"/>
                <a:gd name="T13" fmla="*/ 0 h 1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71" h="1647">
                  <a:moveTo>
                    <a:pt x="2707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1647"/>
                    <a:pt x="0" y="1647"/>
                    <a:pt x="0" y="1647"/>
                  </a:cubicBezTo>
                  <a:cubicBezTo>
                    <a:pt x="2771" y="1647"/>
                    <a:pt x="2771" y="1647"/>
                    <a:pt x="2771" y="1647"/>
                  </a:cubicBezTo>
                  <a:cubicBezTo>
                    <a:pt x="2771" y="64"/>
                    <a:pt x="2771" y="64"/>
                    <a:pt x="2771" y="64"/>
                  </a:cubicBezTo>
                  <a:cubicBezTo>
                    <a:pt x="2771" y="28"/>
                    <a:pt x="2743" y="0"/>
                    <a:pt x="2707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1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Freeform 48">
              <a:extLst>
                <a:ext uri="{FF2B5EF4-FFF2-40B4-BE49-F238E27FC236}">
                  <a16:creationId xmlns:a16="http://schemas.microsoft.com/office/drawing/2014/main" id="{13E8C1BB-D4DA-4DFA-9E93-E48EFB699F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71502" y="-506214"/>
              <a:ext cx="457200" cy="407988"/>
            </a:xfrm>
            <a:custGeom>
              <a:avLst/>
              <a:gdLst>
                <a:gd name="T0" fmla="*/ 1 w 94"/>
                <a:gd name="T1" fmla="*/ 49 h 84"/>
                <a:gd name="T2" fmla="*/ 48 w 94"/>
                <a:gd name="T3" fmla="*/ 3 h 84"/>
                <a:gd name="T4" fmla="*/ 94 w 94"/>
                <a:gd name="T5" fmla="*/ 48 h 84"/>
                <a:gd name="T6" fmla="*/ 94 w 94"/>
                <a:gd name="T7" fmla="*/ 47 h 84"/>
                <a:gd name="T8" fmla="*/ 47 w 94"/>
                <a:gd name="T9" fmla="*/ 0 h 84"/>
                <a:gd name="T10" fmla="*/ 0 w 94"/>
                <a:gd name="T11" fmla="*/ 47 h 84"/>
                <a:gd name="T12" fmla="*/ 17 w 94"/>
                <a:gd name="T13" fmla="*/ 84 h 84"/>
                <a:gd name="T14" fmla="*/ 1 w 94"/>
                <a:gd name="T15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84">
                  <a:moveTo>
                    <a:pt x="1" y="49"/>
                  </a:moveTo>
                  <a:cubicBezTo>
                    <a:pt x="1" y="23"/>
                    <a:pt x="22" y="3"/>
                    <a:pt x="48" y="3"/>
                  </a:cubicBezTo>
                  <a:cubicBezTo>
                    <a:pt x="73" y="3"/>
                    <a:pt x="93" y="23"/>
                    <a:pt x="94" y="48"/>
                  </a:cubicBezTo>
                  <a:cubicBezTo>
                    <a:pt x="94" y="48"/>
                    <a:pt x="94" y="47"/>
                    <a:pt x="94" y="47"/>
                  </a:cubicBezTo>
                  <a:cubicBezTo>
                    <a:pt x="94" y="21"/>
                    <a:pt x="73" y="0"/>
                    <a:pt x="47" y="0"/>
                  </a:cubicBezTo>
                  <a:cubicBezTo>
                    <a:pt x="21" y="0"/>
                    <a:pt x="0" y="21"/>
                    <a:pt x="0" y="47"/>
                  </a:cubicBezTo>
                  <a:cubicBezTo>
                    <a:pt x="0" y="62"/>
                    <a:pt x="7" y="75"/>
                    <a:pt x="17" y="84"/>
                  </a:cubicBezTo>
                  <a:cubicBezTo>
                    <a:pt x="8" y="75"/>
                    <a:pt x="1" y="63"/>
                    <a:pt x="1" y="49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Freeform 49">
              <a:extLst>
                <a:ext uri="{FF2B5EF4-FFF2-40B4-BE49-F238E27FC236}">
                  <a16:creationId xmlns:a16="http://schemas.microsoft.com/office/drawing/2014/main" id="{7A3C503B-CE82-4276-A1AE-412DE2807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85790" y="-428426"/>
              <a:ext cx="438150" cy="384175"/>
            </a:xfrm>
            <a:custGeom>
              <a:avLst/>
              <a:gdLst>
                <a:gd name="T0" fmla="*/ 88 w 90"/>
                <a:gd name="T1" fmla="*/ 33 h 79"/>
                <a:gd name="T2" fmla="*/ 44 w 90"/>
                <a:gd name="T3" fmla="*/ 77 h 79"/>
                <a:gd name="T4" fmla="*/ 0 w 90"/>
                <a:gd name="T5" fmla="*/ 34 h 79"/>
                <a:gd name="T6" fmla="*/ 0 w 90"/>
                <a:gd name="T7" fmla="*/ 35 h 79"/>
                <a:gd name="T8" fmla="*/ 45 w 90"/>
                <a:gd name="T9" fmla="*/ 79 h 79"/>
                <a:gd name="T10" fmla="*/ 90 w 90"/>
                <a:gd name="T11" fmla="*/ 35 h 79"/>
                <a:gd name="T12" fmla="*/ 73 w 90"/>
                <a:gd name="T13" fmla="*/ 0 h 79"/>
                <a:gd name="T14" fmla="*/ 88 w 90"/>
                <a:gd name="T15" fmla="*/ 3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79">
                  <a:moveTo>
                    <a:pt x="88" y="33"/>
                  </a:moveTo>
                  <a:cubicBezTo>
                    <a:pt x="88" y="57"/>
                    <a:pt x="69" y="77"/>
                    <a:pt x="44" y="77"/>
                  </a:cubicBezTo>
                  <a:cubicBezTo>
                    <a:pt x="20" y="77"/>
                    <a:pt x="1" y="58"/>
                    <a:pt x="0" y="34"/>
                  </a:cubicBezTo>
                  <a:cubicBezTo>
                    <a:pt x="0" y="34"/>
                    <a:pt x="0" y="34"/>
                    <a:pt x="0" y="35"/>
                  </a:cubicBezTo>
                  <a:cubicBezTo>
                    <a:pt x="0" y="59"/>
                    <a:pt x="21" y="79"/>
                    <a:pt x="45" y="79"/>
                  </a:cubicBezTo>
                  <a:cubicBezTo>
                    <a:pt x="70" y="79"/>
                    <a:pt x="90" y="59"/>
                    <a:pt x="90" y="35"/>
                  </a:cubicBezTo>
                  <a:cubicBezTo>
                    <a:pt x="90" y="21"/>
                    <a:pt x="84" y="8"/>
                    <a:pt x="73" y="0"/>
                  </a:cubicBezTo>
                  <a:cubicBezTo>
                    <a:pt x="83" y="8"/>
                    <a:pt x="88" y="20"/>
                    <a:pt x="88" y="33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Oval 50">
              <a:extLst>
                <a:ext uri="{FF2B5EF4-FFF2-40B4-BE49-F238E27FC236}">
                  <a16:creationId xmlns:a16="http://schemas.microsoft.com/office/drawing/2014/main" id="{CBF74C97-4C42-4464-A7C9-41F7CFBDD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85790" y="-491926"/>
              <a:ext cx="433388" cy="433388"/>
            </a:xfrm>
            <a:prstGeom prst="ellipse">
              <a:avLst/>
            </a:prstGeom>
            <a:solidFill>
              <a:srgbClr val="F3F3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165B6520-AC65-48E4-A429-59E5DA2CB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52">
              <a:extLst>
                <a:ext uri="{FF2B5EF4-FFF2-40B4-BE49-F238E27FC236}">
                  <a16:creationId xmlns:a16="http://schemas.microsoft.com/office/drawing/2014/main" id="{DD4D9254-DE7B-4598-A4EC-4B02E0F677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53">
              <a:extLst>
                <a:ext uri="{FF2B5EF4-FFF2-40B4-BE49-F238E27FC236}">
                  <a16:creationId xmlns:a16="http://schemas.microsoft.com/office/drawing/2014/main" id="{E510DA72-F1DB-463C-9C19-3C0CB539E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54">
              <a:extLst>
                <a:ext uri="{FF2B5EF4-FFF2-40B4-BE49-F238E27FC236}">
                  <a16:creationId xmlns:a16="http://schemas.microsoft.com/office/drawing/2014/main" id="{22467819-EE7C-48F9-9DC1-1D86457B3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55">
              <a:extLst>
                <a:ext uri="{FF2B5EF4-FFF2-40B4-BE49-F238E27FC236}">
                  <a16:creationId xmlns:a16="http://schemas.microsoft.com/office/drawing/2014/main" id="{4B74A405-CE52-4216-A257-C3943FD79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Freeform 56">
              <a:extLst>
                <a:ext uri="{FF2B5EF4-FFF2-40B4-BE49-F238E27FC236}">
                  <a16:creationId xmlns:a16="http://schemas.microsoft.com/office/drawing/2014/main" id="{FC998430-47C9-4B81-AB12-88C7CE47CC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Freeform 57">
              <a:extLst>
                <a:ext uri="{FF2B5EF4-FFF2-40B4-BE49-F238E27FC236}">
                  <a16:creationId xmlns:a16="http://schemas.microsoft.com/office/drawing/2014/main" id="{1C336D6E-5F75-4A87-9BB2-9FCBC7F61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1978224"/>
              <a:ext cx="4105275" cy="93663"/>
            </a:xfrm>
            <a:custGeom>
              <a:avLst/>
              <a:gdLst>
                <a:gd name="T0" fmla="*/ 816 w 844"/>
                <a:gd name="T1" fmla="*/ 7 h 19"/>
                <a:gd name="T2" fmla="*/ 605 w 844"/>
                <a:gd name="T3" fmla="*/ 7 h 19"/>
                <a:gd name="T4" fmla="*/ 359 w 844"/>
                <a:gd name="T5" fmla="*/ 7 h 19"/>
                <a:gd name="T6" fmla="*/ 340 w 844"/>
                <a:gd name="T7" fmla="*/ 7 h 19"/>
                <a:gd name="T8" fmla="*/ 238 w 844"/>
                <a:gd name="T9" fmla="*/ 7 h 19"/>
                <a:gd name="T10" fmla="*/ 28 w 844"/>
                <a:gd name="T11" fmla="*/ 7 h 19"/>
                <a:gd name="T12" fmla="*/ 0 w 844"/>
                <a:gd name="T13" fmla="*/ 0 h 19"/>
                <a:gd name="T14" fmla="*/ 0 w 844"/>
                <a:gd name="T15" fmla="*/ 1 h 19"/>
                <a:gd name="T16" fmla="*/ 0 w 844"/>
                <a:gd name="T17" fmla="*/ 12 h 19"/>
                <a:gd name="T18" fmla="*/ 28 w 844"/>
                <a:gd name="T19" fmla="*/ 19 h 19"/>
                <a:gd name="T20" fmla="*/ 238 w 844"/>
                <a:gd name="T21" fmla="*/ 19 h 19"/>
                <a:gd name="T22" fmla="*/ 340 w 844"/>
                <a:gd name="T23" fmla="*/ 19 h 19"/>
                <a:gd name="T24" fmla="*/ 359 w 844"/>
                <a:gd name="T25" fmla="*/ 19 h 19"/>
                <a:gd name="T26" fmla="*/ 605 w 844"/>
                <a:gd name="T27" fmla="*/ 19 h 19"/>
                <a:gd name="T28" fmla="*/ 816 w 844"/>
                <a:gd name="T29" fmla="*/ 19 h 19"/>
                <a:gd name="T30" fmla="*/ 844 w 844"/>
                <a:gd name="T31" fmla="*/ 12 h 19"/>
                <a:gd name="T32" fmla="*/ 844 w 844"/>
                <a:gd name="T33" fmla="*/ 1 h 19"/>
                <a:gd name="T34" fmla="*/ 844 w 844"/>
                <a:gd name="T35" fmla="*/ 0 h 19"/>
                <a:gd name="T36" fmla="*/ 816 w 844"/>
                <a:gd name="T37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4" h="19">
                  <a:moveTo>
                    <a:pt x="816" y="7"/>
                  </a:moveTo>
                  <a:cubicBezTo>
                    <a:pt x="793" y="7"/>
                    <a:pt x="605" y="7"/>
                    <a:pt x="605" y="7"/>
                  </a:cubicBezTo>
                  <a:cubicBezTo>
                    <a:pt x="359" y="7"/>
                    <a:pt x="359" y="7"/>
                    <a:pt x="359" y="7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238" y="7"/>
                    <a:pt x="238" y="7"/>
                    <a:pt x="238" y="7"/>
                  </a:cubicBezTo>
                  <a:cubicBezTo>
                    <a:pt x="238" y="7"/>
                    <a:pt x="51" y="7"/>
                    <a:pt x="28" y="7"/>
                  </a:cubicBezTo>
                  <a:cubicBezTo>
                    <a:pt x="6" y="7"/>
                    <a:pt x="1" y="1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9"/>
                    <a:pt x="0" y="11"/>
                    <a:pt x="0" y="12"/>
                  </a:cubicBezTo>
                  <a:cubicBezTo>
                    <a:pt x="0" y="12"/>
                    <a:pt x="4" y="19"/>
                    <a:pt x="28" y="19"/>
                  </a:cubicBezTo>
                  <a:cubicBezTo>
                    <a:pt x="51" y="19"/>
                    <a:pt x="238" y="19"/>
                    <a:pt x="238" y="19"/>
                  </a:cubicBezTo>
                  <a:cubicBezTo>
                    <a:pt x="340" y="19"/>
                    <a:pt x="340" y="19"/>
                    <a:pt x="340" y="19"/>
                  </a:cubicBezTo>
                  <a:cubicBezTo>
                    <a:pt x="359" y="19"/>
                    <a:pt x="359" y="19"/>
                    <a:pt x="359" y="19"/>
                  </a:cubicBezTo>
                  <a:cubicBezTo>
                    <a:pt x="605" y="19"/>
                    <a:pt x="605" y="19"/>
                    <a:pt x="605" y="19"/>
                  </a:cubicBezTo>
                  <a:cubicBezTo>
                    <a:pt x="605" y="19"/>
                    <a:pt x="793" y="19"/>
                    <a:pt x="816" y="19"/>
                  </a:cubicBezTo>
                  <a:cubicBezTo>
                    <a:pt x="840" y="19"/>
                    <a:pt x="844" y="12"/>
                    <a:pt x="844" y="12"/>
                  </a:cubicBezTo>
                  <a:cubicBezTo>
                    <a:pt x="844" y="11"/>
                    <a:pt x="844" y="9"/>
                    <a:pt x="844" y="1"/>
                  </a:cubicBezTo>
                  <a:cubicBezTo>
                    <a:pt x="844" y="0"/>
                    <a:pt x="844" y="0"/>
                    <a:pt x="844" y="0"/>
                  </a:cubicBezTo>
                  <a:cubicBezTo>
                    <a:pt x="843" y="1"/>
                    <a:pt x="837" y="7"/>
                    <a:pt x="816" y="7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Freeform 58">
              <a:extLst>
                <a:ext uri="{FF2B5EF4-FFF2-40B4-BE49-F238E27FC236}">
                  <a16:creationId xmlns:a16="http://schemas.microsoft.com/office/drawing/2014/main" id="{EEBB2FF9-7024-4DAF-BDBB-1C488CB49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85615" y="320874"/>
              <a:ext cx="2957513" cy="1366838"/>
            </a:xfrm>
            <a:custGeom>
              <a:avLst/>
              <a:gdLst>
                <a:gd name="T0" fmla="*/ 249 w 608"/>
                <a:gd name="T1" fmla="*/ 281 h 281"/>
                <a:gd name="T2" fmla="*/ 608 w 608"/>
                <a:gd name="T3" fmla="*/ 19 h 281"/>
                <a:gd name="T4" fmla="*/ 606 w 608"/>
                <a:gd name="T5" fmla="*/ 0 h 281"/>
                <a:gd name="T6" fmla="*/ 269 w 608"/>
                <a:gd name="T7" fmla="*/ 0 h 281"/>
                <a:gd name="T8" fmla="*/ 250 w 608"/>
                <a:gd name="T9" fmla="*/ 0 h 281"/>
                <a:gd name="T10" fmla="*/ 57 w 608"/>
                <a:gd name="T11" fmla="*/ 0 h 281"/>
                <a:gd name="T12" fmla="*/ 20 w 608"/>
                <a:gd name="T13" fmla="*/ 261 h 281"/>
                <a:gd name="T14" fmla="*/ 0 w 608"/>
                <a:gd name="T15" fmla="*/ 281 h 281"/>
                <a:gd name="T16" fmla="*/ 249 w 608"/>
                <a:gd name="T17" fmla="*/ 28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8" h="281">
                  <a:moveTo>
                    <a:pt x="249" y="281"/>
                  </a:moveTo>
                  <a:cubicBezTo>
                    <a:pt x="608" y="19"/>
                    <a:pt x="608" y="19"/>
                    <a:pt x="608" y="19"/>
                  </a:cubicBezTo>
                  <a:cubicBezTo>
                    <a:pt x="607" y="7"/>
                    <a:pt x="606" y="0"/>
                    <a:pt x="606" y="0"/>
                  </a:cubicBezTo>
                  <a:cubicBezTo>
                    <a:pt x="269" y="0"/>
                    <a:pt x="269" y="0"/>
                    <a:pt x="269" y="0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43" y="229"/>
                    <a:pt x="20" y="261"/>
                  </a:cubicBezTo>
                  <a:cubicBezTo>
                    <a:pt x="16" y="268"/>
                    <a:pt x="9" y="275"/>
                    <a:pt x="0" y="281"/>
                  </a:cubicBezTo>
                  <a:lnTo>
                    <a:pt x="249" y="281"/>
                  </a:ln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Freeform 59">
              <a:extLst>
                <a:ext uri="{FF2B5EF4-FFF2-40B4-BE49-F238E27FC236}">
                  <a16:creationId xmlns:a16="http://schemas.microsoft.com/office/drawing/2014/main" id="{7E59AF29-8362-480B-91C0-B846F2825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58665" y="320874"/>
              <a:ext cx="2679700" cy="52388"/>
            </a:xfrm>
            <a:custGeom>
              <a:avLst/>
              <a:gdLst>
                <a:gd name="T0" fmla="*/ 1 w 551"/>
                <a:gd name="T1" fmla="*/ 0 h 11"/>
                <a:gd name="T2" fmla="*/ 0 w 551"/>
                <a:gd name="T3" fmla="*/ 11 h 11"/>
                <a:gd name="T4" fmla="*/ 551 w 551"/>
                <a:gd name="T5" fmla="*/ 11 h 11"/>
                <a:gd name="T6" fmla="*/ 550 w 551"/>
                <a:gd name="T7" fmla="*/ 0 h 11"/>
                <a:gd name="T8" fmla="*/ 213 w 551"/>
                <a:gd name="T9" fmla="*/ 0 h 11"/>
                <a:gd name="T10" fmla="*/ 194 w 551"/>
                <a:gd name="T11" fmla="*/ 0 h 11"/>
                <a:gd name="T12" fmla="*/ 1 w 55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1" h="11">
                  <a:moveTo>
                    <a:pt x="1" y="0"/>
                  </a:moveTo>
                  <a:cubicBezTo>
                    <a:pt x="1" y="0"/>
                    <a:pt x="1" y="4"/>
                    <a:pt x="0" y="11"/>
                  </a:cubicBezTo>
                  <a:cubicBezTo>
                    <a:pt x="551" y="11"/>
                    <a:pt x="551" y="11"/>
                    <a:pt x="551" y="11"/>
                  </a:cubicBezTo>
                  <a:cubicBezTo>
                    <a:pt x="551" y="4"/>
                    <a:pt x="550" y="0"/>
                    <a:pt x="550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4" y="0"/>
                    <a:pt x="194" y="0"/>
                    <a:pt x="194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1C1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3" name="Рисунок 21">
            <a:extLst>
              <a:ext uri="{FF2B5EF4-FFF2-40B4-BE49-F238E27FC236}">
                <a16:creationId xmlns:a16="http://schemas.microsoft.com/office/drawing/2014/main" id="{318F4644-EBC0-41BA-AB91-A54534EFC29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22163" y="1737792"/>
            <a:ext cx="3144720" cy="178384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396294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D28637B-5A38-4501-9387-E0297FFC1CC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84308" y="3199088"/>
            <a:ext cx="1523612" cy="862119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7591FD2A-EE93-4977-91DC-171EFCD1A24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085051" y="2797159"/>
            <a:ext cx="1523612" cy="1264049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54AA7AE-E07D-4750-95BD-608129AF38E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78057" y="2469767"/>
            <a:ext cx="1523612" cy="1591442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AC5EC4D0-4DBD-41EF-98DF-2E27E3222630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500112" y="2051222"/>
            <a:ext cx="1523612" cy="2009987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E734C43-3F36-4A32-A658-287DFE957E0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229940" y="1725487"/>
            <a:ext cx="1523612" cy="2331689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473543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204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8353233" cy="32508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40690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2588" y="2052088"/>
            <a:ext cx="4920932" cy="1788391"/>
          </a:xfrm>
        </p:spPr>
        <p:txBody>
          <a:bodyPr>
            <a:noAutofit/>
          </a:bodyPr>
          <a:lstStyle>
            <a:lvl1pPr algn="l" defTabSz="3429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i="0" kern="1200" cap="all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8339" y="4874847"/>
            <a:ext cx="468000" cy="13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90BB0C-1568-4800-B1EF-F0EC8B1101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1366978"/>
            <a:ext cx="5095875" cy="29654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marL="180975" indent="0">
              <a:buNone/>
              <a:defRPr/>
            </a:lvl2pPr>
            <a:lvl3pPr marL="361950" indent="0">
              <a:buNone/>
              <a:defRPr/>
            </a:lvl3pPr>
            <a:lvl4pPr marL="447675" indent="0">
              <a:buNone/>
              <a:defRPr/>
            </a:lvl4pPr>
            <a:lvl5pPr marL="627062" indent="0">
              <a:buNone/>
              <a:defRPr/>
            </a:lvl5pPr>
          </a:lstStyle>
          <a:p>
            <a:r>
              <a:rPr lang="en-US" dirty="0"/>
              <a:t>DIVIDER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18E211-D3B4-41AC-820D-B39F56E3C27F}"/>
              </a:ext>
            </a:extLst>
          </p:cNvPr>
          <p:cNvCxnSpPr>
            <a:cxnSpLocks/>
          </p:cNvCxnSpPr>
          <p:nvPr userDrawn="1"/>
        </p:nvCxnSpPr>
        <p:spPr>
          <a:xfrm>
            <a:off x="382588" y="1790752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34277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8339" y="4874847"/>
            <a:ext cx="468000" cy="13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90527" y="1242147"/>
            <a:ext cx="8353233" cy="33834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327560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 with subtitle and content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204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288339" y="4877568"/>
            <a:ext cx="468000" cy="13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8353233" cy="325080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1654162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wo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88313" y="1235868"/>
            <a:ext cx="4097192" cy="33801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/>
          </p:nvPr>
        </p:nvSpPr>
        <p:spPr>
          <a:xfrm>
            <a:off x="4633577" y="1235868"/>
            <a:ext cx="4096800" cy="33801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861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wo Content with sub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88313" y="1371600"/>
            <a:ext cx="4097192" cy="32539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/>
          </p:nvPr>
        </p:nvSpPr>
        <p:spPr>
          <a:xfrm>
            <a:off x="4633577" y="1371600"/>
            <a:ext cx="4096800" cy="32539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3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83209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ed quote gree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3C30B9-6910-43B5-84A5-8C49D325BD6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73088" y="515938"/>
            <a:ext cx="8183562" cy="2749550"/>
          </a:xfrm>
        </p:spPr>
        <p:txBody>
          <a:bodyPr anchor="b" anchorCtr="0">
            <a:normAutofit/>
          </a:bodyPr>
          <a:lstStyle>
            <a:lvl1pPr marL="0" indent="0">
              <a:lnSpc>
                <a:spcPct val="82000"/>
              </a:lnSpc>
              <a:spcBef>
                <a:spcPts val="0"/>
              </a:spcBef>
              <a:buNone/>
              <a:defRPr sz="400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pPr lvl="0"/>
            <a:r>
              <a:rPr lang="en-US" dirty="0"/>
              <a:t>“BOLD QUOTE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GOES HERE</a:t>
            </a:r>
            <a:r>
              <a:rPr lang="en-US" dirty="0"/>
              <a:t>.”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6BA9489-3DF1-4921-9415-83F5A6D6BFB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3089" y="3570288"/>
            <a:ext cx="8183562" cy="942975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180975" indent="0">
              <a:buNone/>
              <a:defRPr/>
            </a:lvl2pPr>
            <a:lvl3pPr marL="361950" indent="0">
              <a:buNone/>
              <a:defRPr/>
            </a:lvl3pPr>
            <a:lvl4pPr marL="447675" indent="0">
              <a:buNone/>
              <a:defRPr/>
            </a:lvl4pPr>
            <a:lvl5pPr marL="627062" indent="0">
              <a:buNone/>
              <a:defRPr/>
            </a:lvl5pPr>
          </a:lstStyle>
          <a:p>
            <a:r>
              <a:rPr lang="en-US" dirty="0"/>
              <a:t>Name, title</a:t>
            </a:r>
          </a:p>
        </p:txBody>
      </p:sp>
    </p:spTree>
    <p:extLst>
      <p:ext uri="{BB962C8B-B14F-4D97-AF65-F5344CB8AC3E}">
        <p14:creationId xmlns:p14="http://schemas.microsoft.com/office/powerpoint/2010/main" val="1699078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15EA37A-A1F0-409C-B851-F3DCE2A609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308" y="291516"/>
            <a:ext cx="1037554" cy="4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659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_E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88EB4CA-4AA0-454B-9AC4-F89332AEE1D5}"/>
              </a:ext>
            </a:extLst>
          </p:cNvPr>
          <p:cNvSpPr txBox="1"/>
          <p:nvPr userDrawn="1"/>
        </p:nvSpPr>
        <p:spPr>
          <a:xfrm>
            <a:off x="139468" y="4782845"/>
            <a:ext cx="6588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>
                <a:solidFill>
                  <a:schemeClr val="bg1"/>
                </a:solidFill>
              </a:rPr>
              <a:t>©2019 FIS and/or its subsidiaries. All Rights Reserved.</a:t>
            </a:r>
            <a:r>
              <a:rPr lang="en-US" sz="800" b="0" i="0" baseline="0" dirty="0">
                <a:solidFill>
                  <a:schemeClr val="bg1"/>
                </a:solidFill>
              </a:rPr>
              <a:t> </a:t>
            </a:r>
            <a:r>
              <a:rPr lang="en-US" sz="800" b="0" i="0" dirty="0">
                <a:solidFill>
                  <a:schemeClr val="bg1"/>
                </a:solidFill>
                <a:cs typeface="Arial"/>
              </a:rPr>
              <a:t>FIS confidential and proprietary information.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BAA557-E5CE-49FE-AD47-FCC82C665B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8419" y="2143492"/>
            <a:ext cx="1927163" cy="8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775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15EA37A-A1F0-409C-B851-F3DCE2A609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308" y="291516"/>
            <a:ext cx="1037554" cy="4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633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86E62A92-4FD1-4D77-82F6-84F8E0AF78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0"/>
            <a:ext cx="4572000" cy="51434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2588" y="2052088"/>
            <a:ext cx="4920932" cy="1788391"/>
          </a:xfrm>
        </p:spPr>
        <p:txBody>
          <a:bodyPr>
            <a:noAutofit/>
          </a:bodyPr>
          <a:lstStyle>
            <a:lvl1pPr algn="l" defTabSz="3429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i="0" kern="1200" cap="all" dirty="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8339" y="4874847"/>
            <a:ext cx="468000" cy="135000"/>
          </a:xfrm>
        </p:spPr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90BB0C-1568-4800-B1EF-F0EC8B1101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1366978"/>
            <a:ext cx="5095875" cy="29654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marL="180975" indent="0">
              <a:buNone/>
              <a:defRPr/>
            </a:lvl2pPr>
            <a:lvl3pPr marL="361950" indent="0">
              <a:buNone/>
              <a:defRPr/>
            </a:lvl3pPr>
            <a:lvl4pPr marL="447675" indent="0">
              <a:buNone/>
              <a:defRPr/>
            </a:lvl4pPr>
            <a:lvl5pPr marL="627062" indent="0">
              <a:buNone/>
              <a:defRPr/>
            </a:lvl5pPr>
          </a:lstStyle>
          <a:p>
            <a:r>
              <a:rPr lang="en-US" dirty="0"/>
              <a:t>DIVIDER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18E211-D3B4-41AC-820D-B39F56E3C27F}"/>
              </a:ext>
            </a:extLst>
          </p:cNvPr>
          <p:cNvCxnSpPr>
            <a:cxnSpLocks/>
          </p:cNvCxnSpPr>
          <p:nvPr userDrawn="1"/>
        </p:nvCxnSpPr>
        <p:spPr>
          <a:xfrm>
            <a:off x="382588" y="1790752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551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8339" y="4874847"/>
            <a:ext cx="468000" cy="135000"/>
          </a:xfrm>
        </p:spPr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90527" y="1242147"/>
            <a:ext cx="8353233" cy="33834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0073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204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8353233" cy="32508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8379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88313" y="1235868"/>
            <a:ext cx="4097192" cy="33801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/>
          </p:nvPr>
        </p:nvSpPr>
        <p:spPr>
          <a:xfrm>
            <a:off x="4633577" y="1235868"/>
            <a:ext cx="4096800" cy="33801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284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2BC888-CFD9-447A-9CD2-00B89AFE9439}"/>
              </a:ext>
            </a:extLst>
          </p:cNvPr>
          <p:cNvPicPr>
            <a:picLocks noChangeAspect="1"/>
          </p:cNvPicPr>
          <p:nvPr userDrawn="1"/>
        </p:nvPicPr>
        <p:blipFill>
          <a:blip r:embed="rId4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807" y="4758909"/>
            <a:ext cx="578644" cy="25717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782638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88339" y="4877568"/>
            <a:ext cx="468000" cy="135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93604" y="1235870"/>
            <a:ext cx="8350154" cy="338018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i-FI" dirty="0"/>
              <a:t>Click to edit Master text styles</a:t>
            </a:r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64296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65" r:id="rId2"/>
    <p:sldLayoutId id="2147483768" r:id="rId3"/>
    <p:sldLayoutId id="2147483767" r:id="rId4"/>
    <p:sldLayoutId id="2147483766" r:id="rId5"/>
    <p:sldLayoutId id="2147483720" r:id="rId6"/>
    <p:sldLayoutId id="2147483769" r:id="rId7"/>
    <p:sldLayoutId id="2147483731" r:id="rId8"/>
    <p:sldLayoutId id="2147483721" r:id="rId9"/>
    <p:sldLayoutId id="2147483737" r:id="rId10"/>
    <p:sldLayoutId id="2147483764" r:id="rId11"/>
    <p:sldLayoutId id="2147483723" r:id="rId12"/>
    <p:sldLayoutId id="2147483724" r:id="rId13"/>
    <p:sldLayoutId id="2147483730" r:id="rId14"/>
    <p:sldLayoutId id="2147483751" r:id="rId15"/>
    <p:sldLayoutId id="2147483776" r:id="rId16"/>
    <p:sldLayoutId id="2147483778" r:id="rId17"/>
    <p:sldLayoutId id="2147483777" r:id="rId18"/>
    <p:sldLayoutId id="2147483779" r:id="rId19"/>
    <p:sldLayoutId id="2147483781" r:id="rId20"/>
    <p:sldLayoutId id="2147483780" r:id="rId21"/>
    <p:sldLayoutId id="2147483784" r:id="rId22"/>
    <p:sldLayoutId id="2147483782" r:id="rId23"/>
    <p:sldLayoutId id="2147483785" r:id="rId24"/>
    <p:sldLayoutId id="2147483786" r:id="rId25"/>
    <p:sldLayoutId id="2147483787" r:id="rId26"/>
    <p:sldLayoutId id="2147483783" r:id="rId27"/>
    <p:sldLayoutId id="2147483791" r:id="rId28"/>
    <p:sldLayoutId id="2147483790" r:id="rId29"/>
    <p:sldLayoutId id="2147483789" r:id="rId30"/>
    <p:sldLayoutId id="2147483788" r:id="rId31"/>
    <p:sldLayoutId id="2147483792" r:id="rId32"/>
    <p:sldLayoutId id="2147483793" r:id="rId33"/>
    <p:sldLayoutId id="2147483774" r:id="rId34"/>
    <p:sldLayoutId id="2147483770" r:id="rId35"/>
    <p:sldLayoutId id="2147483771" r:id="rId36"/>
    <p:sldLayoutId id="2147483772" r:id="rId37"/>
    <p:sldLayoutId id="2147483773" r:id="rId38"/>
    <p:sldLayoutId id="2147483734" r:id="rId39"/>
    <p:sldLayoutId id="2147483775" r:id="rId40"/>
  </p:sldLayoutIdLst>
  <p:hf hdr="0" dt="0"/>
  <p:txStyles>
    <p:titleStyle>
      <a:lvl1pPr algn="l" defTabSz="457200" rtl="0" eaLnBrk="1" latinLnBrk="0" hangingPunct="1">
        <a:lnSpc>
          <a:spcPct val="80000"/>
        </a:lnSpc>
        <a:spcBef>
          <a:spcPct val="0"/>
        </a:spcBef>
        <a:buNone/>
        <a:defRPr sz="2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975" marR="0" indent="-180975" algn="l" defTabSz="914400" rtl="0" eaLnBrk="1" fontAlgn="auto" latinLnBrk="0" hangingPunct="1">
        <a:lnSpc>
          <a:spcPct val="100000"/>
        </a:lnSpc>
        <a:spcBef>
          <a:spcPts val="1200"/>
        </a:spcBef>
        <a:spcAft>
          <a:spcPts val="0"/>
        </a:spcAft>
        <a:buClrTx/>
        <a:buSzTx/>
        <a:buFont typeface="Calibri" panose="020F0502020204030204" pitchFamily="34" charset="0"/>
        <a:buChar char="•"/>
        <a:tabLst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1950" marR="0" indent="-180975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Lucida Grande"/>
        <a:buChar char="–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42925" marR="0" indent="-180975" algn="l" defTabSz="914400" rtl="0" eaLnBrk="1" fontAlgn="auto" latinLnBrk="0" hangingPunct="1">
        <a:lnSpc>
          <a:spcPct val="100000"/>
        </a:lnSpc>
        <a:spcBef>
          <a:spcPts val="400"/>
        </a:spcBef>
        <a:spcAft>
          <a:spcPts val="0"/>
        </a:spcAft>
        <a:buClrTx/>
        <a:buSzPct val="80000"/>
        <a:buFont typeface="Symbol" panose="05050102010706020507" pitchFamily="18" charset="2"/>
        <a:buChar char="·"/>
        <a:tabLst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627063" marR="0" indent="-179388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0"/>
        </a:spcAft>
        <a:buClrTx/>
        <a:buSzTx/>
        <a:buFont typeface="Lucida Grande"/>
        <a:buChar char="–"/>
        <a:tabLst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806450" marR="0" indent="-179388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0"/>
        </a:spcAft>
        <a:buClrTx/>
        <a:buSzTx/>
        <a:buFont typeface="Calibri" panose="020F0502020204030204" pitchFamily="34" charset="0"/>
        <a:buChar char="•"/>
        <a:tabLst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360000" indent="-180000" algn="l" defTabSz="457200" rtl="0" eaLnBrk="1" latinLnBrk="0" hangingPunct="1">
        <a:lnSpc>
          <a:spcPct val="110000"/>
        </a:lnSpc>
        <a:spcBef>
          <a:spcPts val="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457200" rtl="0" eaLnBrk="1" latinLnBrk="0" hangingPunct="1">
        <a:lnSpc>
          <a:spcPct val="120000"/>
        </a:lnSpc>
        <a:spcBef>
          <a:spcPts val="0"/>
        </a:spcBef>
        <a:buFont typeface="Arial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457200" rtl="0" eaLnBrk="1" latinLnBrk="0" hangingPunct="1">
        <a:lnSpc>
          <a:spcPct val="120000"/>
        </a:lnSpc>
        <a:spcBef>
          <a:spcPts val="0"/>
        </a:spcBef>
        <a:buFont typeface="Arial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EE13B-5253-4EE2-8863-7213BA07D7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Save water… save life's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E91CD-8B97-4AF2-BD67-591DE2D255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26-11-2019</a:t>
            </a:r>
          </a:p>
          <a:p>
            <a:r>
              <a:rPr lang="en-US" dirty="0"/>
              <a:t>By Group Jal Nidhi</a:t>
            </a:r>
          </a:p>
        </p:txBody>
      </p:sp>
    </p:spTree>
    <p:extLst>
      <p:ext uri="{BB962C8B-B14F-4D97-AF65-F5344CB8AC3E}">
        <p14:creationId xmlns:p14="http://schemas.microsoft.com/office/powerpoint/2010/main" val="4252845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CC2D3-B105-4877-BCBF-475ADA321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B1F980-9A5F-47B3-A266-AB01CA423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8D51C-C82F-46B7-9E18-CEC226CA7F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6451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A64A7-99F5-4750-8BDE-ED640AAD3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Problem- Satya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E0D6B3-643B-4C66-A67E-274680125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1ABFB7-7A47-47B8-9D74-023FD525D13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Body text level 1 – Arial 14 </a:t>
            </a:r>
            <a:r>
              <a:rPr lang="en-US" dirty="0" err="1"/>
              <a:t>pt</a:t>
            </a:r>
            <a:r>
              <a:rPr lang="en-US" dirty="0"/>
              <a:t> bold black</a:t>
            </a:r>
            <a:br>
              <a:rPr lang="en-US" dirty="0"/>
            </a:br>
            <a:r>
              <a:rPr lang="en-US" dirty="0"/>
              <a:t>bullet: black</a:t>
            </a:r>
          </a:p>
          <a:p>
            <a:pPr lvl="1"/>
            <a:r>
              <a:rPr lang="en-US" dirty="0"/>
              <a:t>Body text level 2 – Arial 12 </a:t>
            </a:r>
            <a:r>
              <a:rPr lang="en-US" dirty="0" err="1"/>
              <a:t>pt</a:t>
            </a:r>
            <a:r>
              <a:rPr lang="en-US" dirty="0"/>
              <a:t> black</a:t>
            </a:r>
            <a:br>
              <a:rPr lang="en-US" dirty="0"/>
            </a:br>
            <a:r>
              <a:rPr lang="en-US" dirty="0"/>
              <a:t>bullet: black</a:t>
            </a:r>
          </a:p>
          <a:p>
            <a:pPr lvl="2"/>
            <a:r>
              <a:rPr lang="en-US" dirty="0"/>
              <a:t>Body text level 3 – Arial 10 </a:t>
            </a:r>
            <a:r>
              <a:rPr lang="en-US" dirty="0" err="1"/>
              <a:t>pt</a:t>
            </a:r>
            <a:r>
              <a:rPr lang="en-US" dirty="0"/>
              <a:t> black</a:t>
            </a:r>
            <a:br>
              <a:rPr lang="en-US" dirty="0"/>
            </a:br>
            <a:r>
              <a:rPr lang="en-US" dirty="0"/>
              <a:t>bullet: black</a:t>
            </a:r>
            <a:endParaRPr lang="nl-BE" dirty="0"/>
          </a:p>
          <a:p>
            <a:r>
              <a:rPr lang="en-US" dirty="0"/>
              <a:t>Font: always Arial - for text and drawings</a:t>
            </a:r>
          </a:p>
          <a:p>
            <a:r>
              <a:rPr lang="en-US" dirty="0"/>
              <a:t>Avoid font effects such as underline, shadow, emboss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91903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A64A7-99F5-4750-8BDE-ED640AAD3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of water - </a:t>
            </a:r>
            <a:r>
              <a:rPr lang="en-US" dirty="0" err="1"/>
              <a:t>venkat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E0D6B3-643B-4C66-A67E-274680125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1ABFB7-7A47-47B8-9D74-023FD525D13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Body text level 1 – Arial 14 </a:t>
            </a:r>
            <a:r>
              <a:rPr lang="en-US" dirty="0" err="1"/>
              <a:t>pt</a:t>
            </a:r>
            <a:r>
              <a:rPr lang="en-US" dirty="0"/>
              <a:t> bold black</a:t>
            </a:r>
            <a:br>
              <a:rPr lang="en-US" dirty="0"/>
            </a:br>
            <a:r>
              <a:rPr lang="en-US" dirty="0"/>
              <a:t>bullet: black</a:t>
            </a:r>
          </a:p>
          <a:p>
            <a:pPr lvl="1"/>
            <a:r>
              <a:rPr lang="en-US" dirty="0"/>
              <a:t>Body text level 2 – Arial 12 </a:t>
            </a:r>
            <a:r>
              <a:rPr lang="en-US" dirty="0" err="1"/>
              <a:t>pt</a:t>
            </a:r>
            <a:r>
              <a:rPr lang="en-US" dirty="0"/>
              <a:t> black</a:t>
            </a:r>
            <a:br>
              <a:rPr lang="en-US" dirty="0"/>
            </a:br>
            <a:r>
              <a:rPr lang="en-US" dirty="0"/>
              <a:t>bullet: black</a:t>
            </a:r>
          </a:p>
          <a:p>
            <a:pPr lvl="2"/>
            <a:r>
              <a:rPr lang="en-US" dirty="0"/>
              <a:t>Body text level 3 – Arial 10 </a:t>
            </a:r>
            <a:r>
              <a:rPr lang="en-US" dirty="0" err="1"/>
              <a:t>pt</a:t>
            </a:r>
            <a:r>
              <a:rPr lang="en-US" dirty="0"/>
              <a:t> black</a:t>
            </a:r>
            <a:br>
              <a:rPr lang="en-US" dirty="0"/>
            </a:br>
            <a:r>
              <a:rPr lang="en-US" dirty="0"/>
              <a:t>bullet: black</a:t>
            </a:r>
            <a:endParaRPr lang="nl-BE" dirty="0"/>
          </a:p>
          <a:p>
            <a:r>
              <a:rPr lang="en-US" dirty="0"/>
              <a:t>Font: always Arial - for text and drawings</a:t>
            </a:r>
          </a:p>
          <a:p>
            <a:r>
              <a:rPr lang="en-US" dirty="0"/>
              <a:t>Avoid font effects such as underline, shadow, emboss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886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A64A7-99F5-4750-8BDE-ED640AAD3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Overcome - Sujeesh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E0D6B3-643B-4C66-A67E-274680125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1ABFB7-7A47-47B8-9D74-023FD525D13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Body text level 1 – Arial 14 </a:t>
            </a:r>
            <a:r>
              <a:rPr lang="en-US" dirty="0" err="1"/>
              <a:t>pt</a:t>
            </a:r>
            <a:r>
              <a:rPr lang="en-US" dirty="0"/>
              <a:t> bold black</a:t>
            </a:r>
            <a:br>
              <a:rPr lang="en-US" dirty="0"/>
            </a:br>
            <a:r>
              <a:rPr lang="en-US" dirty="0"/>
              <a:t>bullet: black</a:t>
            </a:r>
          </a:p>
          <a:p>
            <a:pPr lvl="1"/>
            <a:r>
              <a:rPr lang="en-US" dirty="0"/>
              <a:t>Body text level 2 – Arial 12 </a:t>
            </a:r>
            <a:r>
              <a:rPr lang="en-US" dirty="0" err="1"/>
              <a:t>pt</a:t>
            </a:r>
            <a:r>
              <a:rPr lang="en-US" dirty="0"/>
              <a:t> black</a:t>
            </a:r>
            <a:br>
              <a:rPr lang="en-US" dirty="0"/>
            </a:br>
            <a:r>
              <a:rPr lang="en-US" dirty="0"/>
              <a:t>bullet: black</a:t>
            </a:r>
          </a:p>
          <a:p>
            <a:pPr lvl="2"/>
            <a:r>
              <a:rPr lang="en-US" dirty="0"/>
              <a:t>Body text level 3 – Arial 10 </a:t>
            </a:r>
            <a:r>
              <a:rPr lang="en-US" dirty="0" err="1"/>
              <a:t>pt</a:t>
            </a:r>
            <a:r>
              <a:rPr lang="en-US" dirty="0"/>
              <a:t> black</a:t>
            </a:r>
            <a:br>
              <a:rPr lang="en-US" dirty="0"/>
            </a:br>
            <a:r>
              <a:rPr lang="en-US" dirty="0"/>
              <a:t>bullet: black</a:t>
            </a:r>
            <a:endParaRPr lang="nl-BE" dirty="0"/>
          </a:p>
          <a:p>
            <a:r>
              <a:rPr lang="en-US" dirty="0"/>
              <a:t>Font: always Arial - for text and drawings</a:t>
            </a:r>
          </a:p>
          <a:p>
            <a:r>
              <a:rPr lang="en-US" dirty="0"/>
              <a:t>Avoid font effects such as underline, shadow, emboss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861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A64A7-99F5-4750-8BDE-ED640AAD3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usage of water- Hari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E0D6B3-643B-4C66-A67E-274680125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1ABFB7-7A47-47B8-9D74-023FD525D13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Body text level 1 – Arial 14 </a:t>
            </a:r>
            <a:r>
              <a:rPr lang="en-US" dirty="0" err="1"/>
              <a:t>pt</a:t>
            </a:r>
            <a:r>
              <a:rPr lang="en-US" dirty="0"/>
              <a:t> bold black</a:t>
            </a:r>
            <a:br>
              <a:rPr lang="en-US" dirty="0"/>
            </a:br>
            <a:r>
              <a:rPr lang="en-US" dirty="0"/>
              <a:t>bullet: black</a:t>
            </a:r>
          </a:p>
          <a:p>
            <a:pPr lvl="1"/>
            <a:r>
              <a:rPr lang="en-US" dirty="0"/>
              <a:t>Body text level 2 – Arial 12 </a:t>
            </a:r>
            <a:r>
              <a:rPr lang="en-US" dirty="0" err="1"/>
              <a:t>pt</a:t>
            </a:r>
            <a:r>
              <a:rPr lang="en-US" dirty="0"/>
              <a:t> black</a:t>
            </a:r>
            <a:br>
              <a:rPr lang="en-US" dirty="0"/>
            </a:br>
            <a:r>
              <a:rPr lang="en-US" dirty="0"/>
              <a:t>bullet: black</a:t>
            </a:r>
          </a:p>
          <a:p>
            <a:pPr lvl="2"/>
            <a:r>
              <a:rPr lang="en-US" dirty="0"/>
              <a:t>Body text level 3 – Arial 10 </a:t>
            </a:r>
            <a:r>
              <a:rPr lang="en-US" dirty="0" err="1"/>
              <a:t>pt</a:t>
            </a:r>
            <a:r>
              <a:rPr lang="en-US" dirty="0"/>
              <a:t> black</a:t>
            </a:r>
            <a:br>
              <a:rPr lang="en-US" dirty="0"/>
            </a:br>
            <a:r>
              <a:rPr lang="en-US" dirty="0"/>
              <a:t>bullet: black</a:t>
            </a:r>
            <a:endParaRPr lang="nl-BE" dirty="0"/>
          </a:p>
          <a:p>
            <a:r>
              <a:rPr lang="en-US" dirty="0"/>
              <a:t>Font: always Arial - for text and drawings</a:t>
            </a:r>
          </a:p>
          <a:p>
            <a:r>
              <a:rPr lang="en-US" dirty="0"/>
              <a:t>Avoid font effects such as underline, shadow, emboss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40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62F19E-FE62-433A-83DA-C853A2F903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D9518-34D9-40F3-8C86-815AADD99EE9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“BOLD QUOTE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GOES HERE</a:t>
            </a:r>
            <a:r>
              <a:rPr lang="en-US" dirty="0"/>
              <a:t>.”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116D8C-A207-4D92-A990-047277EC02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083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0223239"/>
      </p:ext>
    </p:extLst>
  </p:cSld>
  <p:clrMapOvr>
    <a:masterClrMapping/>
  </p:clrMapOvr>
</p:sld>
</file>

<file path=ppt/theme/theme1.xml><?xml version="1.0" encoding="utf-8"?>
<a:theme xmlns:a="http://schemas.openxmlformats.org/drawingml/2006/main" name="FIS">
  <a:themeElements>
    <a:clrScheme name="FIS 2019a">
      <a:dk1>
        <a:srgbClr val="000000"/>
      </a:dk1>
      <a:lt1>
        <a:srgbClr val="FFFFFF"/>
      </a:lt1>
      <a:dk2>
        <a:srgbClr val="012834"/>
      </a:dk2>
      <a:lt2>
        <a:srgbClr val="E8DBCB"/>
      </a:lt2>
      <a:accent1>
        <a:srgbClr val="4BCD3E"/>
      </a:accent1>
      <a:accent2>
        <a:srgbClr val="015B7E"/>
      </a:accent2>
      <a:accent3>
        <a:srgbClr val="3BCFF0"/>
      </a:accent3>
      <a:accent4>
        <a:srgbClr val="285BC5"/>
      </a:accent4>
      <a:accent5>
        <a:srgbClr val="A18CDE"/>
      </a:accent5>
      <a:accent6>
        <a:srgbClr val="4C12A1"/>
      </a:accent6>
      <a:hlink>
        <a:srgbClr val="285BC5"/>
      </a:hlink>
      <a:folHlink>
        <a:srgbClr val="3BCFF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36000" tIns="36000" rIns="36000" bIns="36000" rtlCol="0" anchor="ctr"/>
      <a:lstStyle>
        <a:defPPr algn="ctr">
          <a:defRPr sz="1600" b="1"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FIS 16x9 Presentation and Toolkit" id="{A498F7AC-CC8D-470A-92EF-D9E44327337F}" vid="{973AFD46-9208-48FE-83D3-12A733968885}"/>
    </a:ext>
  </a:extLst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SharedContentType xmlns="Microsoft.SharePoint.Taxonomy.ContentTypeSync" SourceId="131c18cc-2474-4745-871d-6b663d645c63" ContentTypeId="0x010100B1AF7E0DF49F8B4998DFBA24D0E94F04" PreviousValue="false"/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Official Record" ma:contentTypeID="0x010100B1AF7E0DF49F8B4998DFBA24D0E94F0400EF6AA88B9EC56046829175579DD56F62" ma:contentTypeVersion="18" ma:contentTypeDescription="FIS official records per the Records and Retention policy.&#10;" ma:contentTypeScope="" ma:versionID="003d431b72b048a0a8de6b540c5cbdd6">
  <xsd:schema xmlns:xsd="http://www.w3.org/2001/XMLSchema" xmlns:xs="http://www.w3.org/2001/XMLSchema" xmlns:p="http://schemas.microsoft.com/office/2006/metadata/properties" xmlns:ns2="27be7644-ceb4-4b99-a982-54c24b0d5763" xmlns:ns3="f973b30c-1df3-4c2a-bca9-cf21b10eff93" xmlns:ns4="da2d9307-b2cc-4afe-9596-29bf38550d3c" targetNamespace="http://schemas.microsoft.com/office/2006/metadata/properties" ma:root="true" ma:fieldsID="9a5b38b3c82e31a9f808790e1f49f3f9" ns2:_="" ns3:_="" ns4:_="">
    <xsd:import namespace="27be7644-ceb4-4b99-a982-54c24b0d5763"/>
    <xsd:import namespace="f973b30c-1df3-4c2a-bca9-cf21b10eff93"/>
    <xsd:import namespace="da2d9307-b2cc-4afe-9596-29bf38550d3c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2:TaxCatchAllLabel" minOccurs="0"/>
                <xsd:element ref="ns2:p2ccda1aa538431ebdbd9aff2e618395" minOccurs="0"/>
                <xsd:element ref="ns2:m212503b6b334cf5939abe2139ab9989" minOccurs="0"/>
                <xsd:element ref="ns3:d85f6d7fdfbb4fcb9928e85e20829f11" minOccurs="0"/>
                <xsd:element ref="ns4:FIS_x0020_Templat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be7644-ceb4-4b99-a982-54c24b0d5763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description="" ma:hidden="true" ma:list="{ee0b3923-50aa-4895-b825-540afbf82b57}" ma:internalName="TaxCatchAll" ma:showField="CatchAllData" ma:web="f973b30c-1df3-4c2a-bca9-cf21b10eff9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9" nillable="true" ma:displayName="Taxonomy Catch All Column1" ma:description="" ma:hidden="true" ma:list="{ee0b3923-50aa-4895-b825-540afbf82b57}" ma:internalName="TaxCatchAllLabel" ma:readOnly="true" ma:showField="CatchAllDataLabel" ma:web="f973b30c-1df3-4c2a-bca9-cf21b10eff9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2ccda1aa538431ebdbd9aff2e618395" ma:index="10" ma:taxonomy="true" ma:internalName="p2ccda1aa538431ebdbd9aff2e618395" ma:taxonomyFieldName="hubDataClassification" ma:displayName="Data Classification" ma:default="120;#Internal Use|c3cad031-fee6-47a9-aad0-2ffea30ffed6" ma:fieldId="{92ccda1a-a538-431e-bdbd-9aff2e618395}" ma:sspId="131c18cc-2474-4745-871d-6b663d645c63" ma:termSetId="eb0af5e7-1eeb-4e7f-b793-c64bc7a9f48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212503b6b334cf5939abe2139ab9989" ma:index="12" ma:taxonomy="true" ma:internalName="m212503b6b334cf5939abe2139ab9989" ma:taxonomyFieldName="hubOfficialRecord" ma:displayName="Record Type" ma:default="118;#Discretionary|be304623-379d-4a0b-8bdf-b30f264f5d0f" ma:fieldId="{6212503b-6b33-4cf5-939a-be2139ab9989}" ma:sspId="131c18cc-2474-4745-871d-6b663d645c63" ma:termSetId="bd792795-f08d-4e72-bb89-f38d6c0b4877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73b30c-1df3-4c2a-bca9-cf21b10eff93" elementFormDefault="qualified">
    <xsd:import namespace="http://schemas.microsoft.com/office/2006/documentManagement/types"/>
    <xsd:import namespace="http://schemas.microsoft.com/office/infopath/2007/PartnerControls"/>
    <xsd:element name="d85f6d7fdfbb4fcb9928e85e20829f11" ma:index="14" ma:taxonomy="true" ma:internalName="d85f6d7fdfbb4fcb9928e85e20829f11" ma:taxonomyFieldName="ContentCategory1" ma:displayName="Content Category" ma:default="116;#General|df414748-05a1-4eef-b671-5b3efbbf31a9" ma:fieldId="{d85f6d7f-dfbb-4fcb-9928-e85e20829f11}" ma:sspId="131c18cc-2474-4745-871d-6b663d645c63" ma:termSetId="957a4a28-c6ea-4b9b-9330-da922fce844e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2d9307-b2cc-4afe-9596-29bf38550d3c" elementFormDefault="qualified">
    <xsd:import namespace="http://schemas.microsoft.com/office/2006/documentManagement/types"/>
    <xsd:import namespace="http://schemas.microsoft.com/office/infopath/2007/PartnerControls"/>
    <xsd:element name="FIS_x0020_Templates" ma:index="16" nillable="true" ma:displayName="FIS Templates" ma:default="Microsoft PowerPoint Templates" ma:format="Dropdown" ma:internalName="FIS_x0020_Templates">
      <xsd:simpleType>
        <xsd:restriction base="dms:Choice">
          <xsd:enumeration value="Microsoft PowerPoint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212503b6b334cf5939abe2139ab9989 xmlns="27be7644-ceb4-4b99-a982-54c24b0d5763">
      <Terms xmlns="http://schemas.microsoft.com/office/infopath/2007/PartnerControls">
        <TermInfo xmlns="http://schemas.microsoft.com/office/infopath/2007/PartnerControls">
          <TermName xmlns="http://schemas.microsoft.com/office/infopath/2007/PartnerControls">Discretionary</TermName>
          <TermId xmlns="http://schemas.microsoft.com/office/infopath/2007/PartnerControls">be304623-379d-4a0b-8bdf-b30f264f5d0f</TermId>
        </TermInfo>
      </Terms>
    </m212503b6b334cf5939abe2139ab9989>
    <p2ccda1aa538431ebdbd9aff2e618395 xmlns="27be7644-ceb4-4b99-a982-54c24b0d5763">
      <Terms xmlns="http://schemas.microsoft.com/office/infopath/2007/PartnerControls">
        <TermInfo xmlns="http://schemas.microsoft.com/office/infopath/2007/PartnerControls">
          <TermName xmlns="http://schemas.microsoft.com/office/infopath/2007/PartnerControls">Internal Use</TermName>
          <TermId xmlns="http://schemas.microsoft.com/office/infopath/2007/PartnerControls">c3cad031-fee6-47a9-aad0-2ffea30ffed6</TermId>
        </TermInfo>
      </Terms>
    </p2ccda1aa538431ebdbd9aff2e618395>
    <d85f6d7fdfbb4fcb9928e85e20829f11 xmlns="f973b30c-1df3-4c2a-bca9-cf21b10eff93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</TermName>
          <TermId xmlns="http://schemas.microsoft.com/office/infopath/2007/PartnerControls">df414748-05a1-4eef-b671-5b3efbbf31a9</TermId>
        </TermInfo>
      </Terms>
    </d85f6d7fdfbb4fcb9928e85e20829f11>
    <FIS_x0020_Templates xmlns="da2d9307-b2cc-4afe-9596-29bf38550d3c">Microsoft PowerPoint Templates</FIS_x0020_Templates>
    <TaxCatchAll xmlns="27be7644-ceb4-4b99-a982-54c24b0d5763">
      <Value>120</Value>
      <Value>118</Value>
      <Value>116</Value>
    </TaxCatchAll>
  </documentManagement>
</p:properties>
</file>

<file path=customXml/item5.xml><?xml version="1.0" encoding="utf-8"?>
<?mso-contentType ?>
<customXsn xmlns="http://schemas.microsoft.com/office/2006/metadata/customXsn">
  <xsnLocation/>
  <cached>True</cached>
  <openByDefault>False</openByDefault>
  <xsnScope/>
</customXsn>
</file>

<file path=customXml/itemProps1.xml><?xml version="1.0" encoding="utf-8"?>
<ds:datastoreItem xmlns:ds="http://schemas.openxmlformats.org/officeDocument/2006/customXml" ds:itemID="{056E7207-F3F6-4086-BBAD-0630C6943116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AED57398-8543-40B5-B208-44603FB04A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800E8D7-CEF5-44AE-AF8A-3AD150A9BF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7be7644-ceb4-4b99-a982-54c24b0d5763"/>
    <ds:schemaRef ds:uri="f973b30c-1df3-4c2a-bca9-cf21b10eff93"/>
    <ds:schemaRef ds:uri="da2d9307-b2cc-4afe-9596-29bf38550d3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CD2A9F9A-050F-4963-A0D0-1F0B00A6E460}">
  <ds:schemaRefs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http://schemas.microsoft.com/office/2006/documentManagement/types"/>
    <ds:schemaRef ds:uri="da2d9307-b2cc-4afe-9596-29bf38550d3c"/>
    <ds:schemaRef ds:uri="f973b30c-1df3-4c2a-bca9-cf21b10eff93"/>
    <ds:schemaRef ds:uri="http://purl.org/dc/elements/1.1/"/>
    <ds:schemaRef ds:uri="27be7644-ceb4-4b99-a982-54c24b0d5763"/>
    <ds:schemaRef ds:uri="http://www.w3.org/XML/1998/namespace"/>
    <ds:schemaRef ds:uri="http://purl.org/dc/dcmitype/"/>
  </ds:schemaRefs>
</ds:datastoreItem>
</file>

<file path=customXml/itemProps5.xml><?xml version="1.0" encoding="utf-8"?>
<ds:datastoreItem xmlns:ds="http://schemas.openxmlformats.org/officeDocument/2006/customXml" ds:itemID="{A6FC0AE1-B724-4DA0-A335-72313303D65D}">
  <ds:schemaRefs>
    <ds:schemaRef ds:uri="http://schemas.microsoft.com/office/2006/metadata/customXs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FIS 16x9 Presentation and Toolkit</Template>
  <TotalTime>756</TotalTime>
  <Words>76</Words>
  <Application>Microsoft Office PowerPoint</Application>
  <PresentationFormat>On-screen Show (16:9)</PresentationFormat>
  <Paragraphs>35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Arial Black</vt:lpstr>
      <vt:lpstr>Calibri</vt:lpstr>
      <vt:lpstr>Foundry Context Demi</vt:lpstr>
      <vt:lpstr>Foundry Context Regular</vt:lpstr>
      <vt:lpstr>Lucida Grande</vt:lpstr>
      <vt:lpstr>Symbol</vt:lpstr>
      <vt:lpstr>FIS</vt:lpstr>
      <vt:lpstr>Save water… save life's</vt:lpstr>
      <vt:lpstr>Agenda</vt:lpstr>
      <vt:lpstr>Current Problem- Satya</vt:lpstr>
      <vt:lpstr>Source of water - venkat</vt:lpstr>
      <vt:lpstr>Overcome - Sujeesh</vt:lpstr>
      <vt:lpstr>Controlling usage of water- Hari</vt:lpstr>
      <vt:lpstr>PowerPoint Presentation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FIS 16x9 Basic Template</dc:title>
  <dc:creator>FIS</dc:creator>
  <cp:lastModifiedBy>Madduri, VenkateshReddy</cp:lastModifiedBy>
  <cp:revision>89</cp:revision>
  <dcterms:created xsi:type="dcterms:W3CDTF">2017-09-27T06:18:52Z</dcterms:created>
  <dcterms:modified xsi:type="dcterms:W3CDTF">2019-11-25T15:07:02Z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ubDataClassification">
    <vt:lpwstr>120;#Internal Use|c3cad031-fee6-47a9-aad0-2ffea30ffed6</vt:lpwstr>
  </property>
  <property fmtid="{D5CDD505-2E9C-101B-9397-08002B2CF9AE}" pid="3" name="hubOfficialRecord">
    <vt:lpwstr>118;#Discretionary|be304623-379d-4a0b-8bdf-b30f264f5d0f</vt:lpwstr>
  </property>
  <property fmtid="{D5CDD505-2E9C-101B-9397-08002B2CF9AE}" pid="4" name="ContentCategory1">
    <vt:lpwstr>116;#General|df414748-05a1-4eef-b671-5b3efbbf31a9</vt:lpwstr>
  </property>
  <property fmtid="{D5CDD505-2E9C-101B-9397-08002B2CF9AE}" pid="5" name="ContentTypeId">
    <vt:lpwstr>0x010100B1AF7E0DF49F8B4998DFBA24D0E94F0400EF6AA88B9EC56046829175579DD56F62</vt:lpwstr>
  </property>
</Properties>
</file>